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48" r:id="rId2"/>
    <p:sldId id="391" r:id="rId3"/>
    <p:sldId id="393" r:id="rId4"/>
    <p:sldId id="387" r:id="rId5"/>
    <p:sldId id="383" r:id="rId6"/>
    <p:sldId id="394" r:id="rId7"/>
    <p:sldId id="395" r:id="rId8"/>
    <p:sldId id="397" r:id="rId9"/>
    <p:sldId id="398" r:id="rId10"/>
    <p:sldId id="399" r:id="rId11"/>
    <p:sldId id="313" r:id="rId12"/>
    <p:sldId id="385" r:id="rId13"/>
    <p:sldId id="400" r:id="rId14"/>
    <p:sldId id="403" r:id="rId15"/>
    <p:sldId id="402" r:id="rId16"/>
    <p:sldId id="315" r:id="rId17"/>
    <p:sldId id="325" r:id="rId18"/>
    <p:sldId id="314" r:id="rId19"/>
    <p:sldId id="384" r:id="rId20"/>
    <p:sldId id="401" r:id="rId21"/>
    <p:sldId id="404" r:id="rId2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146"/>
    <a:srgbClr val="FF4664"/>
    <a:srgbClr val="427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0" autoAdjust="0"/>
  </p:normalViewPr>
  <p:slideViewPr>
    <p:cSldViewPr snapToGrid="0">
      <p:cViewPr>
        <p:scale>
          <a:sx n="75" d="100"/>
          <a:sy n="75" d="100"/>
        </p:scale>
        <p:origin x="192" y="5"/>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buFont typeface="Arial" pitchFamily="34" charset="0"/>
              <a:buNone/>
              <a:defRPr sz="120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buFont typeface="Arial" pitchFamily="34" charset="0"/>
              <a:buNone/>
              <a:defRPr/>
            </a:lvl1pPr>
          </a:lstStyle>
          <a:p>
            <a:pPr>
              <a:defRPr/>
            </a:pPr>
            <a:fld id="{F93C0571-517D-4073-974B-22E43AD19DC1}" type="datetime1">
              <a:rPr lang="zh-CN" altLang="en-US"/>
              <a:pPr>
                <a:defRPr/>
              </a:pPr>
              <a:t>2017/7/29</a:t>
            </a:fld>
            <a:endParaRPr lang="zh-CN" altLang="en-US" sz="1200"/>
          </a:p>
        </p:txBody>
      </p:sp>
      <p:sp>
        <p:nvSpPr>
          <p:cNvPr id="2867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28677"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p>
            <a:pPr defTabSz="0" eaLnBrk="0" hangingPunct="0">
              <a:spcBef>
                <a:spcPct val="30000"/>
              </a:spcBef>
            </a:pPr>
            <a:r>
              <a:rPr lang="zh-CN" altLang="en-US" sz="1200"/>
              <a:t>单击此处编辑母版文本样式</a:t>
            </a:r>
          </a:p>
          <a:p>
            <a:pPr defTabSz="0" eaLnBrk="0" hangingPunct="0">
              <a:spcBef>
                <a:spcPct val="30000"/>
              </a:spcBef>
            </a:pPr>
            <a:r>
              <a:rPr lang="zh-CN" altLang="en-US" sz="1200"/>
              <a:t>第二级</a:t>
            </a:r>
          </a:p>
          <a:p>
            <a:pPr defTabSz="0" eaLnBrk="0" hangingPunct="0">
              <a:spcBef>
                <a:spcPct val="30000"/>
              </a:spcBef>
            </a:pPr>
            <a:r>
              <a:rPr lang="zh-CN" altLang="en-US" sz="1200"/>
              <a:t>第三级</a:t>
            </a:r>
          </a:p>
          <a:p>
            <a:pPr defTabSz="0" eaLnBrk="0" hangingPunct="0">
              <a:spcBef>
                <a:spcPct val="30000"/>
              </a:spcBef>
            </a:pPr>
            <a:r>
              <a:rPr lang="zh-CN" altLang="en-US" sz="1200"/>
              <a:t>第四级</a:t>
            </a:r>
          </a:p>
          <a:p>
            <a:pPr defTabSz="0" eaLnBrk="0" hangingPunct="0">
              <a:spcBef>
                <a:spcPct val="30000"/>
              </a:spcBef>
            </a:pPr>
            <a:r>
              <a:rPr lang="zh-CN" altLang="en-US" sz="120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buFont typeface="Arial" pitchFamily="34" charset="0"/>
              <a:buNone/>
              <a:defRPr sz="120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buFont typeface="Arial" pitchFamily="34" charset="0"/>
              <a:buNone/>
              <a:defRPr/>
            </a:lvl1pPr>
          </a:lstStyle>
          <a:p>
            <a:pPr>
              <a:defRPr/>
            </a:pPr>
            <a:fld id="{79536AA8-2B7A-4453-8753-5DA9906EF3D1}" type="slidenum">
              <a:rPr lang="zh-CN" altLang="en-US"/>
              <a:pPr>
                <a:defRPr/>
              </a:pPr>
              <a:t>‹#›</a:t>
            </a:fld>
            <a:endParaRPr lang="zh-CN" altLang="en-US" sz="1200"/>
          </a:p>
        </p:txBody>
      </p:sp>
    </p:spTree>
    <p:extLst>
      <p:ext uri="{BB962C8B-B14F-4D97-AF65-F5344CB8AC3E}">
        <p14:creationId xmlns:p14="http://schemas.microsoft.com/office/powerpoint/2010/main" val="2942469534"/>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a:t>
            </a:fld>
            <a:endParaRPr lang="zh-CN" altLang="en-US" sz="1200"/>
          </a:p>
        </p:txBody>
      </p:sp>
    </p:spTree>
    <p:extLst>
      <p:ext uri="{BB962C8B-B14F-4D97-AF65-F5344CB8AC3E}">
        <p14:creationId xmlns:p14="http://schemas.microsoft.com/office/powerpoint/2010/main" val="117673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两种方案  第一种 系统默认风格 训练模型   第二种  优化了较为传统的风格迁移  </a:t>
            </a:r>
            <a:endParaRPr lang="en-US" altLang="zh-CN"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13</a:t>
            </a:fld>
            <a:endParaRPr lang="zh-CN" altLang="en-US" sz="1200"/>
          </a:p>
        </p:txBody>
      </p:sp>
    </p:spTree>
    <p:extLst>
      <p:ext uri="{BB962C8B-B14F-4D97-AF65-F5344CB8AC3E}">
        <p14:creationId xmlns:p14="http://schemas.microsoft.com/office/powerpoint/2010/main" val="301013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15</a:t>
            </a:fld>
            <a:endParaRPr lang="zh-CN" altLang="en-US" sz="1200"/>
          </a:p>
        </p:txBody>
      </p:sp>
    </p:spTree>
    <p:extLst>
      <p:ext uri="{BB962C8B-B14F-4D97-AF65-F5344CB8AC3E}">
        <p14:creationId xmlns:p14="http://schemas.microsoft.com/office/powerpoint/2010/main" val="298363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17</a:t>
            </a:fld>
            <a:endParaRPr lang="zh-CN" altLang="en-US" sz="1200"/>
          </a:p>
        </p:txBody>
      </p:sp>
    </p:spTree>
    <p:extLst>
      <p:ext uri="{BB962C8B-B14F-4D97-AF65-F5344CB8AC3E}">
        <p14:creationId xmlns:p14="http://schemas.microsoft.com/office/powerpoint/2010/main" val="3823774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两种方案  第一种 系统默认风格 训练模型   第二种  </a:t>
            </a:r>
            <a:endParaRPr lang="en-US" altLang="zh-CN"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20</a:t>
            </a:fld>
            <a:endParaRPr lang="zh-CN" altLang="en-US" sz="1200"/>
          </a:p>
        </p:txBody>
      </p:sp>
    </p:spTree>
    <p:extLst>
      <p:ext uri="{BB962C8B-B14F-4D97-AF65-F5344CB8AC3E}">
        <p14:creationId xmlns:p14="http://schemas.microsoft.com/office/powerpoint/2010/main" val="2474079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21</a:t>
            </a:fld>
            <a:endParaRPr lang="zh-CN" altLang="en-US" sz="1200"/>
          </a:p>
        </p:txBody>
      </p:sp>
    </p:spTree>
    <p:extLst>
      <p:ext uri="{BB962C8B-B14F-4D97-AF65-F5344CB8AC3E}">
        <p14:creationId xmlns:p14="http://schemas.microsoft.com/office/powerpoint/2010/main" val="169705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众所周知，市面上已有很多图像美化软件，各有各的特点，比如以美颜为主的美图秀秀，或者是能够结合</a:t>
            </a:r>
            <a:r>
              <a:rPr lang="en-US" altLang="zh-CN" dirty="0"/>
              <a:t>AR</a:t>
            </a:r>
            <a:r>
              <a:rPr lang="zh-CN" altLang="en-US" dirty="0"/>
              <a:t>技术进行美图的</a:t>
            </a:r>
            <a:r>
              <a:rPr lang="en-US" altLang="zh-CN" dirty="0" err="1"/>
              <a:t>FaceU</a:t>
            </a:r>
            <a:r>
              <a:rPr lang="zh-CN" altLang="en-US" dirty="0"/>
              <a:t>，都是代表着图片处理技术的不断革新，而最近一种基于机器学习的图像风格转化技术也逐渐浮现于众人眼前，因此，我们将基于图像风格转化开发一款集</a:t>
            </a:r>
            <a:r>
              <a:rPr lang="zh-CN" altLang="zh-CN" sz="1200" kern="1200" dirty="0">
                <a:solidFill>
                  <a:schemeClr val="tx1"/>
                </a:solidFill>
                <a:effectLst/>
                <a:latin typeface="Arial" pitchFamily="34" charset="0"/>
                <a:ea typeface="+mn-ea"/>
                <a:cs typeface="+mn-cs"/>
              </a:rPr>
              <a:t>合滤镜、风格转化、贴纸文字、社交、图库于一体的</a:t>
            </a:r>
            <a:r>
              <a:rPr lang="zh-CN" altLang="en-US" sz="1200" kern="1200" dirty="0">
                <a:solidFill>
                  <a:schemeClr val="tx1"/>
                </a:solidFill>
                <a:effectLst/>
                <a:latin typeface="Arial" pitchFamily="34" charset="0"/>
                <a:ea typeface="+mn-ea"/>
                <a:cs typeface="+mn-cs"/>
              </a:rPr>
              <a:t>图像美化</a:t>
            </a:r>
            <a:r>
              <a:rPr lang="en-US" altLang="zh-CN" sz="1200" kern="1200" dirty="0">
                <a:solidFill>
                  <a:schemeClr val="tx1"/>
                </a:solidFill>
                <a:effectLst/>
                <a:latin typeface="Arial" pitchFamily="34" charset="0"/>
                <a:ea typeface="+mn-ea"/>
                <a:cs typeface="+mn-cs"/>
              </a:rPr>
              <a:t>APP</a:t>
            </a:r>
            <a:r>
              <a:rPr lang="zh-CN" altLang="en-US" sz="1200" kern="1200" dirty="0">
                <a:solidFill>
                  <a:schemeClr val="tx1"/>
                </a:solidFill>
                <a:effectLst/>
                <a:latin typeface="Arial" pitchFamily="34" charset="0"/>
                <a:ea typeface="+mn-ea"/>
                <a:cs typeface="+mn-cs"/>
              </a:rPr>
              <a:t>。</a:t>
            </a:r>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2</a:t>
            </a:fld>
            <a:endParaRPr lang="zh-CN" altLang="en-US" sz="1200"/>
          </a:p>
        </p:txBody>
      </p:sp>
    </p:spTree>
    <p:extLst>
      <p:ext uri="{BB962C8B-B14F-4D97-AF65-F5344CB8AC3E}">
        <p14:creationId xmlns:p14="http://schemas.microsoft.com/office/powerpoint/2010/main" val="100147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3</a:t>
            </a:fld>
            <a:endParaRPr lang="zh-CN" altLang="en-US" sz="1200"/>
          </a:p>
        </p:txBody>
      </p:sp>
    </p:spTree>
    <p:extLst>
      <p:ext uri="{BB962C8B-B14F-4D97-AF65-F5344CB8AC3E}">
        <p14:creationId xmlns:p14="http://schemas.microsoft.com/office/powerpoint/2010/main" val="543288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5</a:t>
            </a:fld>
            <a:endParaRPr lang="zh-CN" altLang="en-US" sz="1200"/>
          </a:p>
        </p:txBody>
      </p:sp>
    </p:spTree>
    <p:extLst>
      <p:ext uri="{BB962C8B-B14F-4D97-AF65-F5344CB8AC3E}">
        <p14:creationId xmlns:p14="http://schemas.microsoft.com/office/powerpoint/2010/main" val="273739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6</a:t>
            </a:fld>
            <a:endParaRPr lang="zh-CN" altLang="en-US" sz="1200"/>
          </a:p>
        </p:txBody>
      </p:sp>
    </p:spTree>
    <p:extLst>
      <p:ext uri="{BB962C8B-B14F-4D97-AF65-F5344CB8AC3E}">
        <p14:creationId xmlns:p14="http://schemas.microsoft.com/office/powerpoint/2010/main" val="126214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7</a:t>
            </a:fld>
            <a:endParaRPr lang="zh-CN" altLang="en-US" sz="1200"/>
          </a:p>
        </p:txBody>
      </p:sp>
    </p:spTree>
    <p:extLst>
      <p:ext uri="{BB962C8B-B14F-4D97-AF65-F5344CB8AC3E}">
        <p14:creationId xmlns:p14="http://schemas.microsoft.com/office/powerpoint/2010/main" val="366106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8</a:t>
            </a:fld>
            <a:endParaRPr lang="zh-CN" altLang="en-US" sz="1200"/>
          </a:p>
        </p:txBody>
      </p:sp>
    </p:spTree>
    <p:extLst>
      <p:ext uri="{BB962C8B-B14F-4D97-AF65-F5344CB8AC3E}">
        <p14:creationId xmlns:p14="http://schemas.microsoft.com/office/powerpoint/2010/main" val="337751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9</a:t>
            </a:fld>
            <a:endParaRPr lang="zh-CN" altLang="en-US" sz="1200"/>
          </a:p>
        </p:txBody>
      </p:sp>
    </p:spTree>
    <p:extLst>
      <p:ext uri="{BB962C8B-B14F-4D97-AF65-F5344CB8AC3E}">
        <p14:creationId xmlns:p14="http://schemas.microsoft.com/office/powerpoint/2010/main" val="278254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F93C0571-517D-4073-974B-22E43AD19DC1}" type="datetime1">
              <a:rPr lang="zh-CN" altLang="en-US" smtClean="0"/>
              <a:pPr>
                <a:defRPr/>
              </a:pPr>
              <a:t>2017/7/29</a:t>
            </a:fld>
            <a:endParaRPr lang="zh-CN" altLang="en-US" sz="1200"/>
          </a:p>
        </p:txBody>
      </p:sp>
      <p:sp>
        <p:nvSpPr>
          <p:cNvPr id="5" name="灯片编号占位符 4"/>
          <p:cNvSpPr>
            <a:spLocks noGrp="1"/>
          </p:cNvSpPr>
          <p:nvPr>
            <p:ph type="sldNum" sz="quarter" idx="11"/>
          </p:nvPr>
        </p:nvSpPr>
        <p:spPr/>
        <p:txBody>
          <a:bodyPr/>
          <a:lstStyle/>
          <a:p>
            <a:pPr>
              <a:defRPr/>
            </a:pPr>
            <a:fld id="{79536AA8-2B7A-4453-8753-5DA9906EF3D1}" type="slidenum">
              <a:rPr lang="zh-CN" altLang="en-US" smtClean="0"/>
              <a:pPr>
                <a:defRPr/>
              </a:pPr>
              <a:t>10</a:t>
            </a:fld>
            <a:endParaRPr lang="zh-CN" altLang="en-US" sz="1200"/>
          </a:p>
        </p:txBody>
      </p:sp>
    </p:spTree>
    <p:extLst>
      <p:ext uri="{BB962C8B-B14F-4D97-AF65-F5344CB8AC3E}">
        <p14:creationId xmlns:p14="http://schemas.microsoft.com/office/powerpoint/2010/main" val="128202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24689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2101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746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8471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2417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5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7849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558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0559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5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9623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67704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AF0018-6DDB-411C-8D04-CBC52634F2C9}"/>
              </a:ext>
            </a:extLst>
          </p:cNvPr>
          <p:cNvSpPr/>
          <p:nvPr/>
        </p:nvSpPr>
        <p:spPr bwMode="auto">
          <a:xfrm>
            <a:off x="0" y="0"/>
            <a:ext cx="12192000" cy="6858000"/>
          </a:xfrm>
          <a:prstGeom prst="rect">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0" name="图片 9">
            <a:extLst>
              <a:ext uri="{FF2B5EF4-FFF2-40B4-BE49-F238E27FC236}">
                <a16:creationId xmlns:a16="http://schemas.microsoft.com/office/drawing/2014/main" id="{3694CA7E-ABA1-4673-861A-1A9C8F03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606EC5A4-5544-414E-9600-37A5395AF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5434E06A-AD93-4A9C-BF9F-EDFCF1639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矩形 5"/>
          <p:cNvSpPr>
            <a:spLocks noChangeArrowheads="1"/>
          </p:cNvSpPr>
          <p:nvPr/>
        </p:nvSpPr>
        <p:spPr bwMode="auto">
          <a:xfrm rot="-1251912">
            <a:off x="2530475" y="1505238"/>
            <a:ext cx="713105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4400" b="1" dirty="0">
                <a:solidFill>
                  <a:srgbClr val="22F2CC"/>
                </a:solidFill>
                <a:latin typeface="微软雅黑" pitchFamily="34" charset="-122"/>
                <a:ea typeface="微软雅黑" pitchFamily="34" charset="-122"/>
              </a:rPr>
              <a:t>虹软图像风格转换应用</a:t>
            </a:r>
            <a:endParaRPr lang="zh-CN" altLang="en-US" sz="4400" b="1" dirty="0">
              <a:solidFill>
                <a:srgbClr val="22F2CC"/>
              </a:solidFill>
              <a:latin typeface="微软雅黑" pitchFamily="34" charset="-122"/>
              <a:ea typeface="微软雅黑" pitchFamily="34" charset="-122"/>
              <a:sym typeface="Times New Roman" pitchFamily="18" charset="0"/>
            </a:endParaRPr>
          </a:p>
          <a:p>
            <a:pPr>
              <a:buFont typeface="Arial" pitchFamily="34" charset="0"/>
              <a:buNone/>
            </a:pPr>
            <a:r>
              <a:rPr lang="en-US" altLang="zh-CN" sz="4400" b="1" dirty="0">
                <a:solidFill>
                  <a:schemeClr val="bg1"/>
                </a:solidFill>
                <a:latin typeface="微软雅黑" pitchFamily="34" charset="-122"/>
                <a:ea typeface="微软雅黑" pitchFamily="34" charset="-122"/>
                <a:sym typeface="Times New Roman" pitchFamily="18" charset="0"/>
              </a:rPr>
              <a:t> </a:t>
            </a:r>
            <a:r>
              <a:rPr lang="en-US" altLang="zh-CN" sz="7200" b="1" dirty="0" err="1">
                <a:solidFill>
                  <a:srgbClr val="FFA146"/>
                </a:solidFill>
                <a:latin typeface="微软雅黑" pitchFamily="34" charset="-122"/>
                <a:ea typeface="微软雅黑" pitchFamily="34" charset="-122"/>
                <a:sym typeface="Times New Roman" pitchFamily="18" charset="0"/>
              </a:rPr>
              <a:t>TooCool</a:t>
            </a:r>
            <a:r>
              <a:rPr lang="en-US" altLang="zh-CN" sz="7200" b="1" dirty="0">
                <a:solidFill>
                  <a:srgbClr val="FFA146"/>
                </a:solidFill>
                <a:latin typeface="微软雅黑" pitchFamily="34" charset="-122"/>
                <a:ea typeface="微软雅黑" pitchFamily="34" charset="-122"/>
                <a:sym typeface="Times New Roman" pitchFamily="18" charset="0"/>
              </a:rPr>
              <a:t>—</a:t>
            </a:r>
            <a:r>
              <a:rPr lang="zh-CN" altLang="en-US" sz="7200" b="1" dirty="0">
                <a:solidFill>
                  <a:srgbClr val="FFA146"/>
                </a:solidFill>
                <a:latin typeface="微软雅黑" pitchFamily="34" charset="-122"/>
                <a:ea typeface="微软雅黑" pitchFamily="34" charset="-122"/>
                <a:sym typeface="Times New Roman" pitchFamily="18" charset="0"/>
              </a:rPr>
              <a:t>图酷</a:t>
            </a:r>
            <a:endParaRPr lang="zh-CN" altLang="en-US" sz="1400" dirty="0"/>
          </a:p>
        </p:txBody>
      </p:sp>
      <p:sp>
        <p:nvSpPr>
          <p:cNvPr id="1028" name="文本框 7"/>
          <p:cNvSpPr>
            <a:spLocks noChangeArrowheads="1"/>
          </p:cNvSpPr>
          <p:nvPr/>
        </p:nvSpPr>
        <p:spPr bwMode="auto">
          <a:xfrm rot="-1251914">
            <a:off x="5597525" y="3808204"/>
            <a:ext cx="229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en-US" altLang="zh-CN" sz="1600" dirty="0">
                <a:solidFill>
                  <a:schemeClr val="bg1"/>
                </a:solidFill>
                <a:latin typeface="微软雅黑" pitchFamily="34" charset="-122"/>
                <a:ea typeface="微软雅黑" pitchFamily="34" charset="-122"/>
                <a:sym typeface="微软雅黑" pitchFamily="34" charset="-122"/>
              </a:rPr>
              <a:t>SMG</a:t>
            </a:r>
            <a:r>
              <a:rPr lang="zh-CN" altLang="en-US" sz="1600" dirty="0">
                <a:solidFill>
                  <a:schemeClr val="bg1"/>
                </a:solidFill>
                <a:latin typeface="微软雅黑" pitchFamily="34" charset="-122"/>
                <a:ea typeface="微软雅黑" pitchFamily="34" charset="-122"/>
                <a:sym typeface="微软雅黑" pitchFamily="34" charset="-122"/>
              </a:rPr>
              <a:t>团队</a:t>
            </a:r>
          </a:p>
        </p:txBody>
      </p:sp>
      <p:sp>
        <p:nvSpPr>
          <p:cNvPr id="1029" name="KSO_Shape"/>
          <p:cNvSpPr>
            <a:spLocks noChangeArrowheads="1"/>
          </p:cNvSpPr>
          <p:nvPr/>
        </p:nvSpPr>
        <p:spPr bwMode="auto">
          <a:xfrm>
            <a:off x="6832600" y="5048250"/>
            <a:ext cx="1524000" cy="1612900"/>
          </a:xfrm>
          <a:custGeom>
            <a:avLst/>
            <a:gdLst>
              <a:gd name="T0" fmla="*/ 2147483647 w 3476"/>
              <a:gd name="T1" fmla="*/ 2147483647 h 3680"/>
              <a:gd name="T2" fmla="*/ 2147483647 w 3476"/>
              <a:gd name="T3" fmla="*/ 2147483647 h 3680"/>
              <a:gd name="T4" fmla="*/ 2147483647 w 3476"/>
              <a:gd name="T5" fmla="*/ 2147483647 h 3680"/>
              <a:gd name="T6" fmla="*/ 2147483647 w 3476"/>
              <a:gd name="T7" fmla="*/ 2147483647 h 3680"/>
              <a:gd name="T8" fmla="*/ 2147483647 w 3476"/>
              <a:gd name="T9" fmla="*/ 2147483647 h 3680"/>
              <a:gd name="T10" fmla="*/ 2147483647 w 3476"/>
              <a:gd name="T11" fmla="*/ 2147483647 h 3680"/>
              <a:gd name="T12" fmla="*/ 2147483647 w 3476"/>
              <a:gd name="T13" fmla="*/ 2147483647 h 3680"/>
              <a:gd name="T14" fmla="*/ 2147483647 w 3476"/>
              <a:gd name="T15" fmla="*/ 2147483647 h 3680"/>
              <a:gd name="T16" fmla="*/ 2147483647 w 3476"/>
              <a:gd name="T17" fmla="*/ 2147483647 h 3680"/>
              <a:gd name="T18" fmla="*/ 2147483647 w 3476"/>
              <a:gd name="T19" fmla="*/ 2147483647 h 3680"/>
              <a:gd name="T20" fmla="*/ 2147483647 w 3476"/>
              <a:gd name="T21" fmla="*/ 2147483647 h 3680"/>
              <a:gd name="T22" fmla="*/ 2147483647 w 3476"/>
              <a:gd name="T23" fmla="*/ 2147483647 h 3680"/>
              <a:gd name="T24" fmla="*/ 2147483647 w 3476"/>
              <a:gd name="T25" fmla="*/ 2147483647 h 3680"/>
              <a:gd name="T26" fmla="*/ 2147483647 w 3476"/>
              <a:gd name="T27" fmla="*/ 2147483647 h 3680"/>
              <a:gd name="T28" fmla="*/ 2147483647 w 3476"/>
              <a:gd name="T29" fmla="*/ 2147483647 h 3680"/>
              <a:gd name="T30" fmla="*/ 2147483647 w 3476"/>
              <a:gd name="T31" fmla="*/ 2147483647 h 3680"/>
              <a:gd name="T32" fmla="*/ 2147483647 w 3476"/>
              <a:gd name="T33" fmla="*/ 2147483647 h 3680"/>
              <a:gd name="T34" fmla="*/ 2147483647 w 3476"/>
              <a:gd name="T35" fmla="*/ 2147483647 h 3680"/>
              <a:gd name="T36" fmla="*/ 0 w 3476"/>
              <a:gd name="T37" fmla="*/ 2147483647 h 3680"/>
              <a:gd name="T38" fmla="*/ 2147483647 w 3476"/>
              <a:gd name="T39" fmla="*/ 2147483647 h 3680"/>
              <a:gd name="T40" fmla="*/ 2147483647 w 3476"/>
              <a:gd name="T41" fmla="*/ 2147483647 h 3680"/>
              <a:gd name="T42" fmla="*/ 2147483647 w 3476"/>
              <a:gd name="T43" fmla="*/ 2147483647 h 3680"/>
              <a:gd name="T44" fmla="*/ 2147483647 w 3476"/>
              <a:gd name="T45" fmla="*/ 375932804 h 3680"/>
              <a:gd name="T46" fmla="*/ 2147483647 w 3476"/>
              <a:gd name="T47" fmla="*/ 2147483647 h 3680"/>
              <a:gd name="T48" fmla="*/ 0 w 3476"/>
              <a:gd name="T49" fmla="*/ 2147483647 h 3680"/>
              <a:gd name="T50" fmla="*/ 2147483647 w 3476"/>
              <a:gd name="T51" fmla="*/ 2147483647 h 3680"/>
              <a:gd name="T52" fmla="*/ 2147483647 w 3476"/>
              <a:gd name="T53" fmla="*/ 2147483647 h 3680"/>
              <a:gd name="T54" fmla="*/ 2147483647 w 3476"/>
              <a:gd name="T55" fmla="*/ 2147483647 h 3680"/>
              <a:gd name="T56" fmla="*/ 2147483647 w 3476"/>
              <a:gd name="T57" fmla="*/ 2147483647 h 3680"/>
              <a:gd name="T58" fmla="*/ 2147483647 w 3476"/>
              <a:gd name="T59" fmla="*/ 2147483647 h 3680"/>
              <a:gd name="T60" fmla="*/ 2147483647 w 3476"/>
              <a:gd name="T61" fmla="*/ 2147483647 h 3680"/>
              <a:gd name="T62" fmla="*/ 2147483647 w 3476"/>
              <a:gd name="T63" fmla="*/ 2147483647 h 3680"/>
              <a:gd name="T64" fmla="*/ 2147483647 w 3476"/>
              <a:gd name="T65" fmla="*/ 2147483647 h 3680"/>
              <a:gd name="T66" fmla="*/ 2147483647 w 3476"/>
              <a:gd name="T67" fmla="*/ 2147483647 h 3680"/>
              <a:gd name="T68" fmla="*/ 2147483647 w 3476"/>
              <a:gd name="T69" fmla="*/ 2147483647 h 3680"/>
              <a:gd name="T70" fmla="*/ 2147483647 w 3476"/>
              <a:gd name="T71" fmla="*/ 2147483647 h 3680"/>
              <a:gd name="T72" fmla="*/ 2147483647 w 3476"/>
              <a:gd name="T73" fmla="*/ 2147483647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76"/>
              <a:gd name="T112" fmla="*/ 0 h 3680"/>
              <a:gd name="T113" fmla="*/ 3476 w 3476"/>
              <a:gd name="T114" fmla="*/ 3680 h 36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0" name="KSO_Shape"/>
          <p:cNvSpPr>
            <a:spLocks noChangeArrowheads="1"/>
          </p:cNvSpPr>
          <p:nvPr/>
        </p:nvSpPr>
        <p:spPr bwMode="auto">
          <a:xfrm rot="402569">
            <a:off x="1146175" y="5064125"/>
            <a:ext cx="1114425" cy="1425575"/>
          </a:xfrm>
          <a:custGeom>
            <a:avLst/>
            <a:gdLst>
              <a:gd name="T0" fmla="*/ 200960 w 10771844"/>
              <a:gd name="T1" fmla="*/ 836609 h 13782676"/>
              <a:gd name="T2" fmla="*/ 18823 w 10771844"/>
              <a:gd name="T3" fmla="*/ 890188 h 13782676"/>
              <a:gd name="T4" fmla="*/ 97802 w 10771844"/>
              <a:gd name="T5" fmla="*/ 807006 h 13782676"/>
              <a:gd name="T6" fmla="*/ 509318 w 10771844"/>
              <a:gd name="T7" fmla="*/ 379628 h 13782676"/>
              <a:gd name="T8" fmla="*/ 750895 w 10771844"/>
              <a:gd name="T9" fmla="*/ 765161 h 13782676"/>
              <a:gd name="T10" fmla="*/ 992860 w 10771844"/>
              <a:gd name="T11" fmla="*/ 379628 h 13782676"/>
              <a:gd name="T12" fmla="*/ 1114425 w 10771844"/>
              <a:gd name="T13" fmla="*/ 793115 h 13782676"/>
              <a:gd name="T14" fmla="*/ 950137 w 10771844"/>
              <a:gd name="T15" fmla="*/ 795056 h 13782676"/>
              <a:gd name="T16" fmla="*/ 796724 w 10771844"/>
              <a:gd name="T17" fmla="*/ 1136717 h 13782676"/>
              <a:gd name="T18" fmla="*/ 965284 w 10771844"/>
              <a:gd name="T19" fmla="*/ 1395680 h 13782676"/>
              <a:gd name="T20" fmla="*/ 945865 w 10771844"/>
              <a:gd name="T21" fmla="*/ 1425187 h 13782676"/>
              <a:gd name="T22" fmla="*/ 774975 w 10771844"/>
              <a:gd name="T23" fmla="*/ 1193013 h 13782676"/>
              <a:gd name="T24" fmla="*/ 766430 w 10771844"/>
              <a:gd name="T25" fmla="*/ 1424022 h 13782676"/>
              <a:gd name="T26" fmla="*/ 712444 w 10771844"/>
              <a:gd name="T27" fmla="*/ 1411210 h 13782676"/>
              <a:gd name="T28" fmla="*/ 534563 w 10771844"/>
              <a:gd name="T29" fmla="*/ 1415481 h 13782676"/>
              <a:gd name="T30" fmla="*/ 448341 w 10771844"/>
              <a:gd name="T31" fmla="*/ 1420916 h 13782676"/>
              <a:gd name="T32" fmla="*/ 698851 w 10771844"/>
              <a:gd name="T33" fmla="*/ 1113810 h 13782676"/>
              <a:gd name="T34" fmla="*/ 701570 w 10771844"/>
              <a:gd name="T35" fmla="*/ 892895 h 13782676"/>
              <a:gd name="T36" fmla="*/ 640593 w 10771844"/>
              <a:gd name="T37" fmla="*/ 857564 h 13782676"/>
              <a:gd name="T38" fmla="*/ 203269 w 10771844"/>
              <a:gd name="T39" fmla="*/ 836211 h 13782676"/>
              <a:gd name="T40" fmla="*/ 541554 w 10771844"/>
              <a:gd name="T41" fmla="*/ 795056 h 13782676"/>
              <a:gd name="T42" fmla="*/ 155109 w 10771844"/>
              <a:gd name="T43" fmla="*/ 793115 h 13782676"/>
              <a:gd name="T44" fmla="*/ 749159 w 10771844"/>
              <a:gd name="T45" fmla="*/ 282915 h 13782676"/>
              <a:gd name="T46" fmla="*/ 749159 w 10771844"/>
              <a:gd name="T47" fmla="*/ 709996 h 13782676"/>
              <a:gd name="T48" fmla="*/ 749159 w 10771844"/>
              <a:gd name="T49" fmla="*/ 282915 h 13782676"/>
              <a:gd name="T50" fmla="*/ 900833 w 10771844"/>
              <a:gd name="T51" fmla="*/ 220464 h 13782676"/>
              <a:gd name="T52" fmla="*/ 1114425 w 10771844"/>
              <a:gd name="T53" fmla="*/ 343504 h 13782676"/>
              <a:gd name="T54" fmla="*/ 754425 w 10771844"/>
              <a:gd name="T55" fmla="*/ 237154 h 13782676"/>
              <a:gd name="T56" fmla="*/ 148211 w 10771844"/>
              <a:gd name="T57" fmla="*/ 343504 h 13782676"/>
              <a:gd name="T58" fmla="*/ 148211 w 10771844"/>
              <a:gd name="T59" fmla="*/ 220464 h 13782676"/>
              <a:gd name="T60" fmla="*/ 284522 w 10771844"/>
              <a:gd name="T61" fmla="*/ 101693 h 13782676"/>
              <a:gd name="T62" fmla="*/ 580056 w 10771844"/>
              <a:gd name="T63" fmla="*/ 220464 h 13782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71844"/>
              <a:gd name="T97" fmla="*/ 0 h 13782676"/>
              <a:gd name="T98" fmla="*/ 10771844 w 10771844"/>
              <a:gd name="T99" fmla="*/ 13782676 h 13782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71844" h="13782676">
                <a:moveTo>
                  <a:pt x="945340" y="7802257"/>
                </a:moveTo>
                <a:cubicBezTo>
                  <a:pt x="1823502" y="7815886"/>
                  <a:pt x="1942449" y="8088467"/>
                  <a:pt x="1942449" y="8088467"/>
                </a:cubicBezTo>
                <a:cubicBezTo>
                  <a:pt x="1942449" y="8088467"/>
                  <a:pt x="1942449" y="8088467"/>
                  <a:pt x="1961218" y="8339963"/>
                </a:cubicBezTo>
                <a:cubicBezTo>
                  <a:pt x="1799807" y="8839201"/>
                  <a:pt x="181941" y="8606474"/>
                  <a:pt x="181941" y="8606474"/>
                </a:cubicBezTo>
                <a:cubicBezTo>
                  <a:pt x="-242232" y="8197323"/>
                  <a:pt x="208218" y="7840725"/>
                  <a:pt x="208218" y="7840725"/>
                </a:cubicBezTo>
                <a:cubicBezTo>
                  <a:pt x="499602" y="7809757"/>
                  <a:pt x="742687" y="7799112"/>
                  <a:pt x="945340" y="7802257"/>
                </a:cubicBezTo>
                <a:close/>
                <a:moveTo>
                  <a:pt x="1499256" y="3670300"/>
                </a:moveTo>
                <a:cubicBezTo>
                  <a:pt x="1499256" y="3670300"/>
                  <a:pt x="1499256" y="3670300"/>
                  <a:pt x="4922981" y="3670300"/>
                </a:cubicBezTo>
                <a:cubicBezTo>
                  <a:pt x="4757801" y="4011884"/>
                  <a:pt x="4660195" y="4394758"/>
                  <a:pt x="4660195" y="4800154"/>
                </a:cubicBezTo>
                <a:cubicBezTo>
                  <a:pt x="4660195" y="6234054"/>
                  <a:pt x="5823961" y="7397690"/>
                  <a:pt x="7258021" y="7397690"/>
                </a:cubicBezTo>
                <a:cubicBezTo>
                  <a:pt x="8692082" y="7397690"/>
                  <a:pt x="9855847" y="6234054"/>
                  <a:pt x="9855847" y="4800154"/>
                </a:cubicBezTo>
                <a:cubicBezTo>
                  <a:pt x="9855847" y="4394758"/>
                  <a:pt x="9761995" y="4011884"/>
                  <a:pt x="9596815" y="3670300"/>
                </a:cubicBezTo>
                <a:cubicBezTo>
                  <a:pt x="9596815" y="3670300"/>
                  <a:pt x="9596815" y="3670300"/>
                  <a:pt x="10771844" y="3670300"/>
                </a:cubicBezTo>
                <a:cubicBezTo>
                  <a:pt x="10771844" y="3670300"/>
                  <a:pt x="10771844" y="3670300"/>
                  <a:pt x="10771844" y="7667954"/>
                </a:cubicBezTo>
                <a:cubicBezTo>
                  <a:pt x="10771844" y="7667954"/>
                  <a:pt x="10771844" y="7667954"/>
                  <a:pt x="8962376" y="7667954"/>
                </a:cubicBezTo>
                <a:cubicBezTo>
                  <a:pt x="8962376" y="7667954"/>
                  <a:pt x="8962376" y="7667954"/>
                  <a:pt x="9183867" y="7686723"/>
                </a:cubicBezTo>
                <a:cubicBezTo>
                  <a:pt x="9183867" y="7686723"/>
                  <a:pt x="9183867" y="7686723"/>
                  <a:pt x="7701003" y="8628893"/>
                </a:cubicBezTo>
                <a:cubicBezTo>
                  <a:pt x="7701003" y="8628893"/>
                  <a:pt x="7701003" y="8628893"/>
                  <a:pt x="7701003" y="10989949"/>
                </a:cubicBezTo>
                <a:cubicBezTo>
                  <a:pt x="7701003" y="11046254"/>
                  <a:pt x="7689741" y="11095051"/>
                  <a:pt x="7667217" y="11143849"/>
                </a:cubicBezTo>
                <a:cubicBezTo>
                  <a:pt x="7667217" y="11143849"/>
                  <a:pt x="7667217" y="11143849"/>
                  <a:pt x="9330275" y="13493644"/>
                </a:cubicBezTo>
                <a:cubicBezTo>
                  <a:pt x="9371571" y="13549949"/>
                  <a:pt x="9480439" y="13763908"/>
                  <a:pt x="9457915" y="13782676"/>
                </a:cubicBezTo>
                <a:cubicBezTo>
                  <a:pt x="9457915" y="13782676"/>
                  <a:pt x="9457915" y="13782676"/>
                  <a:pt x="9142572" y="13778922"/>
                </a:cubicBezTo>
                <a:cubicBezTo>
                  <a:pt x="9097523" y="13771415"/>
                  <a:pt x="9067490" y="13763908"/>
                  <a:pt x="9029949" y="13707603"/>
                </a:cubicBezTo>
                <a:cubicBezTo>
                  <a:pt x="9029949" y="13707603"/>
                  <a:pt x="9029949" y="13707603"/>
                  <a:pt x="7490775" y="11534230"/>
                </a:cubicBezTo>
                <a:cubicBezTo>
                  <a:pt x="7490775" y="11534230"/>
                  <a:pt x="7490775" y="11534230"/>
                  <a:pt x="7490775" y="13643790"/>
                </a:cubicBezTo>
                <a:cubicBezTo>
                  <a:pt x="7490775" y="13711356"/>
                  <a:pt x="7456988" y="13767661"/>
                  <a:pt x="7408185" y="13767661"/>
                </a:cubicBezTo>
                <a:cubicBezTo>
                  <a:pt x="7408185" y="13767661"/>
                  <a:pt x="7408185" y="13767661"/>
                  <a:pt x="6968957" y="13767661"/>
                </a:cubicBezTo>
                <a:cubicBezTo>
                  <a:pt x="6923908" y="13767661"/>
                  <a:pt x="6886367" y="13711356"/>
                  <a:pt x="6886367" y="13643790"/>
                </a:cubicBezTo>
                <a:cubicBezTo>
                  <a:pt x="6886367" y="13643790"/>
                  <a:pt x="6886367" y="13643790"/>
                  <a:pt x="6886367" y="11564259"/>
                </a:cubicBezTo>
                <a:cubicBezTo>
                  <a:pt x="6886367" y="11564259"/>
                  <a:pt x="6886367" y="11564259"/>
                  <a:pt x="5166996" y="13685081"/>
                </a:cubicBezTo>
                <a:cubicBezTo>
                  <a:pt x="5121947" y="13745139"/>
                  <a:pt x="5088160" y="13737632"/>
                  <a:pt x="5020587" y="13737632"/>
                </a:cubicBezTo>
                <a:cubicBezTo>
                  <a:pt x="5020587" y="13737632"/>
                  <a:pt x="5020587" y="13737632"/>
                  <a:pt x="4333590" y="13737632"/>
                </a:cubicBezTo>
                <a:cubicBezTo>
                  <a:pt x="4296049" y="13707603"/>
                  <a:pt x="4648933" y="13362265"/>
                  <a:pt x="4697736" y="13302207"/>
                </a:cubicBezTo>
                <a:cubicBezTo>
                  <a:pt x="4697736" y="13302207"/>
                  <a:pt x="4697736" y="13302207"/>
                  <a:pt x="6754974" y="10768483"/>
                </a:cubicBezTo>
                <a:cubicBezTo>
                  <a:pt x="6754974" y="10768483"/>
                  <a:pt x="6754974" y="10768483"/>
                  <a:pt x="6781253" y="10738453"/>
                </a:cubicBezTo>
                <a:cubicBezTo>
                  <a:pt x="6781253" y="10738453"/>
                  <a:pt x="6781253" y="10738453"/>
                  <a:pt x="6781253" y="8632647"/>
                </a:cubicBezTo>
                <a:cubicBezTo>
                  <a:pt x="6781253" y="8632647"/>
                  <a:pt x="6781253" y="8632647"/>
                  <a:pt x="6762482" y="8628893"/>
                </a:cubicBezTo>
                <a:cubicBezTo>
                  <a:pt x="6728696" y="8621386"/>
                  <a:pt x="6480926" y="8467485"/>
                  <a:pt x="6191862" y="8291063"/>
                </a:cubicBezTo>
                <a:cubicBezTo>
                  <a:pt x="6191862" y="8291063"/>
                  <a:pt x="6191862" y="8291063"/>
                  <a:pt x="1964763" y="8336107"/>
                </a:cubicBezTo>
                <a:cubicBezTo>
                  <a:pt x="1964763" y="8336107"/>
                  <a:pt x="1964763" y="8336107"/>
                  <a:pt x="1964763" y="8084611"/>
                </a:cubicBezTo>
                <a:cubicBezTo>
                  <a:pt x="1964763" y="8084611"/>
                  <a:pt x="1964763" y="8084611"/>
                  <a:pt x="5940338" y="8133409"/>
                </a:cubicBezTo>
                <a:cubicBezTo>
                  <a:pt x="5579946" y="7908189"/>
                  <a:pt x="5234570" y="7686723"/>
                  <a:pt x="5234570" y="7686723"/>
                </a:cubicBezTo>
                <a:cubicBezTo>
                  <a:pt x="5234570" y="7686723"/>
                  <a:pt x="5234570" y="7686723"/>
                  <a:pt x="5426028" y="7667954"/>
                </a:cubicBezTo>
                <a:cubicBezTo>
                  <a:pt x="5426028" y="7667954"/>
                  <a:pt x="5426028" y="7667954"/>
                  <a:pt x="1499256" y="7667954"/>
                </a:cubicBezTo>
                <a:cubicBezTo>
                  <a:pt x="1499256" y="7667954"/>
                  <a:pt x="1499256" y="7667954"/>
                  <a:pt x="1499256" y="3670300"/>
                </a:cubicBezTo>
                <a:close/>
                <a:moveTo>
                  <a:pt x="7241243" y="2735264"/>
                </a:moveTo>
                <a:cubicBezTo>
                  <a:pt x="8382774" y="2735264"/>
                  <a:pt x="9308168" y="3659591"/>
                  <a:pt x="9308168" y="4799808"/>
                </a:cubicBezTo>
                <a:cubicBezTo>
                  <a:pt x="9308168" y="5940024"/>
                  <a:pt x="8382774" y="6864351"/>
                  <a:pt x="7241243" y="6864351"/>
                </a:cubicBezTo>
                <a:cubicBezTo>
                  <a:pt x="6099712" y="6864351"/>
                  <a:pt x="5174318" y="5940024"/>
                  <a:pt x="5174318" y="4799808"/>
                </a:cubicBezTo>
                <a:cubicBezTo>
                  <a:pt x="5174318" y="3659591"/>
                  <a:pt x="6099712" y="2735264"/>
                  <a:pt x="7241243" y="2735264"/>
                </a:cubicBezTo>
                <a:close/>
                <a:moveTo>
                  <a:pt x="7202054" y="0"/>
                </a:moveTo>
                <a:cubicBezTo>
                  <a:pt x="7202054" y="0"/>
                  <a:pt x="7202054" y="0"/>
                  <a:pt x="8707297" y="2131477"/>
                </a:cubicBezTo>
                <a:cubicBezTo>
                  <a:pt x="8707297" y="2131477"/>
                  <a:pt x="8707297" y="2131477"/>
                  <a:pt x="10771844" y="2131477"/>
                </a:cubicBezTo>
                <a:cubicBezTo>
                  <a:pt x="10771844" y="2131477"/>
                  <a:pt x="10771844" y="2131477"/>
                  <a:pt x="10771844" y="3321050"/>
                </a:cubicBezTo>
                <a:cubicBezTo>
                  <a:pt x="10771844" y="3321050"/>
                  <a:pt x="10771844" y="3321050"/>
                  <a:pt x="9349183" y="3321050"/>
                </a:cubicBezTo>
                <a:cubicBezTo>
                  <a:pt x="8879968" y="2698119"/>
                  <a:pt x="8132977" y="2292839"/>
                  <a:pt x="7292143" y="2292839"/>
                </a:cubicBezTo>
                <a:cubicBezTo>
                  <a:pt x="6447555" y="2292839"/>
                  <a:pt x="5704318" y="2698119"/>
                  <a:pt x="5235103" y="3321050"/>
                </a:cubicBezTo>
                <a:cubicBezTo>
                  <a:pt x="5235103" y="3321050"/>
                  <a:pt x="5235103" y="3321050"/>
                  <a:pt x="1432581" y="3321050"/>
                </a:cubicBezTo>
                <a:cubicBezTo>
                  <a:pt x="1432581" y="3321050"/>
                  <a:pt x="1432581" y="3321050"/>
                  <a:pt x="1432581" y="2296591"/>
                </a:cubicBezTo>
                <a:cubicBezTo>
                  <a:pt x="1432581" y="2296591"/>
                  <a:pt x="1432581" y="2296591"/>
                  <a:pt x="1432581" y="2131477"/>
                </a:cubicBezTo>
                <a:cubicBezTo>
                  <a:pt x="1432581" y="2131477"/>
                  <a:pt x="1432581" y="2131477"/>
                  <a:pt x="1432581" y="983181"/>
                </a:cubicBezTo>
                <a:cubicBezTo>
                  <a:pt x="1432581" y="983181"/>
                  <a:pt x="1432581" y="983181"/>
                  <a:pt x="2750138" y="983181"/>
                </a:cubicBezTo>
                <a:cubicBezTo>
                  <a:pt x="2750138" y="983181"/>
                  <a:pt x="2750138" y="983181"/>
                  <a:pt x="2750138" y="2131477"/>
                </a:cubicBezTo>
                <a:cubicBezTo>
                  <a:pt x="2750138" y="2131477"/>
                  <a:pt x="2750138" y="2131477"/>
                  <a:pt x="5606721" y="2131477"/>
                </a:cubicBezTo>
                <a:cubicBezTo>
                  <a:pt x="5606721" y="2131477"/>
                  <a:pt x="5606721" y="2131477"/>
                  <a:pt x="7202054" y="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1" name="KSO_Shape"/>
          <p:cNvSpPr>
            <a:spLocks noChangeArrowheads="1"/>
          </p:cNvSpPr>
          <p:nvPr/>
        </p:nvSpPr>
        <p:spPr bwMode="auto">
          <a:xfrm rot="-934860">
            <a:off x="10645775" y="3352800"/>
            <a:ext cx="1084263" cy="1069975"/>
          </a:xfrm>
          <a:custGeom>
            <a:avLst/>
            <a:gdLst>
              <a:gd name="T0" fmla="*/ 987719 w 1622425"/>
              <a:gd name="T1" fmla="*/ 309646 h 1601788"/>
              <a:gd name="T2" fmla="*/ 578889 w 1622425"/>
              <a:gd name="T3" fmla="*/ 280009 h 1601788"/>
              <a:gd name="T4" fmla="*/ 538556 w 1622425"/>
              <a:gd name="T5" fmla="*/ 287434 h 1601788"/>
              <a:gd name="T6" fmla="*/ 506077 w 1622425"/>
              <a:gd name="T7" fmla="*/ 299949 h 1601788"/>
              <a:gd name="T8" fmla="*/ 488882 w 1622425"/>
              <a:gd name="T9" fmla="*/ 311828 h 1601788"/>
              <a:gd name="T10" fmla="*/ 476357 w 1622425"/>
              <a:gd name="T11" fmla="*/ 329859 h 1601788"/>
              <a:gd name="T12" fmla="*/ 468715 w 1622425"/>
              <a:gd name="T13" fmla="*/ 354466 h 1601788"/>
              <a:gd name="T14" fmla="*/ 467867 w 1622425"/>
              <a:gd name="T15" fmla="*/ 386498 h 1601788"/>
              <a:gd name="T16" fmla="*/ 473174 w 1622425"/>
              <a:gd name="T17" fmla="*/ 421499 h 1601788"/>
              <a:gd name="T18" fmla="*/ 469989 w 1622425"/>
              <a:gd name="T19" fmla="*/ 434226 h 1601788"/>
              <a:gd name="T20" fmla="*/ 466168 w 1622425"/>
              <a:gd name="T21" fmla="*/ 445045 h 1601788"/>
              <a:gd name="T22" fmla="*/ 471475 w 1622425"/>
              <a:gd name="T23" fmla="*/ 487471 h 1601788"/>
              <a:gd name="T24" fmla="*/ 479966 w 1622425"/>
              <a:gd name="T25" fmla="*/ 504865 h 1601788"/>
              <a:gd name="T26" fmla="*/ 493764 w 1622425"/>
              <a:gd name="T27" fmla="*/ 509956 h 1601788"/>
              <a:gd name="T28" fmla="*/ 502043 w 1622425"/>
              <a:gd name="T29" fmla="*/ 561079 h 1601788"/>
              <a:gd name="T30" fmla="*/ 511384 w 1622425"/>
              <a:gd name="T31" fmla="*/ 573383 h 1601788"/>
              <a:gd name="T32" fmla="*/ 495038 w 1622425"/>
              <a:gd name="T33" fmla="*/ 598202 h 1601788"/>
              <a:gd name="T34" fmla="*/ 480179 w 1622425"/>
              <a:gd name="T35" fmla="*/ 620264 h 1601788"/>
              <a:gd name="T36" fmla="*/ 363636 w 1622425"/>
              <a:gd name="T37" fmla="*/ 666719 h 1601788"/>
              <a:gd name="T38" fmla="*/ 325851 w 1622425"/>
              <a:gd name="T39" fmla="*/ 681781 h 1601788"/>
              <a:gd name="T40" fmla="*/ 309717 w 1622425"/>
              <a:gd name="T41" fmla="*/ 694933 h 1601788"/>
              <a:gd name="T42" fmla="*/ 303561 w 1622425"/>
              <a:gd name="T43" fmla="*/ 723146 h 1601788"/>
              <a:gd name="T44" fmla="*/ 853580 w 1622425"/>
              <a:gd name="T45" fmla="*/ 780208 h 1601788"/>
              <a:gd name="T46" fmla="*/ 850184 w 1622425"/>
              <a:gd name="T47" fmla="*/ 701084 h 1601788"/>
              <a:gd name="T48" fmla="*/ 841905 w 1622425"/>
              <a:gd name="T49" fmla="*/ 689629 h 1601788"/>
              <a:gd name="T50" fmla="*/ 816431 w 1622425"/>
              <a:gd name="T51" fmla="*/ 675417 h 1601788"/>
              <a:gd name="T52" fmla="*/ 722390 w 1622425"/>
              <a:gd name="T53" fmla="*/ 637234 h 1601788"/>
              <a:gd name="T54" fmla="*/ 670594 w 1622425"/>
              <a:gd name="T55" fmla="*/ 614536 h 1601788"/>
              <a:gd name="T56" fmla="*/ 638752 w 1622425"/>
              <a:gd name="T57" fmla="*/ 580807 h 1601788"/>
              <a:gd name="T58" fmla="*/ 642573 w 1622425"/>
              <a:gd name="T59" fmla="*/ 567443 h 1601788"/>
              <a:gd name="T60" fmla="*/ 652975 w 1622425"/>
              <a:gd name="T61" fmla="*/ 553018 h 1601788"/>
              <a:gd name="T62" fmla="*/ 656159 w 1622425"/>
              <a:gd name="T63" fmla="*/ 532442 h 1601788"/>
              <a:gd name="T64" fmla="*/ 659768 w 1622425"/>
              <a:gd name="T65" fmla="*/ 514623 h 1601788"/>
              <a:gd name="T66" fmla="*/ 668259 w 1622425"/>
              <a:gd name="T67" fmla="*/ 507623 h 1601788"/>
              <a:gd name="T68" fmla="*/ 678236 w 1622425"/>
              <a:gd name="T69" fmla="*/ 498926 h 1601788"/>
              <a:gd name="T70" fmla="*/ 685666 w 1622425"/>
              <a:gd name="T71" fmla="*/ 474106 h 1601788"/>
              <a:gd name="T72" fmla="*/ 686303 w 1622425"/>
              <a:gd name="T73" fmla="*/ 446954 h 1601788"/>
              <a:gd name="T74" fmla="*/ 678873 w 1622425"/>
              <a:gd name="T75" fmla="*/ 429347 h 1601788"/>
              <a:gd name="T76" fmla="*/ 676326 w 1622425"/>
              <a:gd name="T77" fmla="*/ 415559 h 1601788"/>
              <a:gd name="T78" fmla="*/ 679935 w 1622425"/>
              <a:gd name="T79" fmla="*/ 368467 h 1601788"/>
              <a:gd name="T80" fmla="*/ 675264 w 1622425"/>
              <a:gd name="T81" fmla="*/ 328798 h 1601788"/>
              <a:gd name="T82" fmla="*/ 665287 w 1622425"/>
              <a:gd name="T83" fmla="*/ 310980 h 1601788"/>
              <a:gd name="T84" fmla="*/ 628138 w 1622425"/>
              <a:gd name="T85" fmla="*/ 291464 h 1601788"/>
              <a:gd name="T86" fmla="*/ 603089 w 1622425"/>
              <a:gd name="T87" fmla="*/ 281918 h 1601788"/>
              <a:gd name="T88" fmla="*/ 987719 w 1622425"/>
              <a:gd name="T89" fmla="*/ 0 h 1601788"/>
              <a:gd name="T90" fmla="*/ 937856 w 1622425"/>
              <a:gd name="T91" fmla="*/ 0 h 1601788"/>
              <a:gd name="T92" fmla="*/ 142015 w 1622425"/>
              <a:gd name="T93" fmla="*/ 0 h 1601788"/>
              <a:gd name="T94" fmla="*/ 50735 w 1622425"/>
              <a:gd name="T95" fmla="*/ 1068702 h 1601788"/>
              <a:gd name="T96" fmla="*/ 33328 w 1622425"/>
              <a:gd name="T97" fmla="*/ 1062339 h 1601788"/>
              <a:gd name="T98" fmla="*/ 18468 w 1622425"/>
              <a:gd name="T99" fmla="*/ 1051308 h 1601788"/>
              <a:gd name="T100" fmla="*/ 7642 w 1622425"/>
              <a:gd name="T101" fmla="*/ 1036671 h 1601788"/>
              <a:gd name="T102" fmla="*/ 1274 w 1622425"/>
              <a:gd name="T103" fmla="*/ 1019277 h 1601788"/>
              <a:gd name="T104" fmla="*/ 212 w 1622425"/>
              <a:gd name="T105" fmla="*/ 60244 h 1601788"/>
              <a:gd name="T106" fmla="*/ 3821 w 1622425"/>
              <a:gd name="T107" fmla="*/ 41789 h 1601788"/>
              <a:gd name="T108" fmla="*/ 12736 w 1622425"/>
              <a:gd name="T109" fmla="*/ 25455 h 1601788"/>
              <a:gd name="T110" fmla="*/ 25474 w 1622425"/>
              <a:gd name="T111" fmla="*/ 12515 h 1601788"/>
              <a:gd name="T112" fmla="*/ 41607 w 1622425"/>
              <a:gd name="T113" fmla="*/ 3818 h 1601788"/>
              <a:gd name="T114" fmla="*/ 60288 w 1622425"/>
              <a:gd name="T115" fmla="*/ 0 h 160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22425"/>
              <a:gd name="T175" fmla="*/ 0 h 1601788"/>
              <a:gd name="T176" fmla="*/ 1622425 w 1622425"/>
              <a:gd name="T177" fmla="*/ 1601788 h 160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32" name="文本框 2"/>
          <p:cNvSpPr>
            <a:spLocks noChangeArrowheads="1"/>
          </p:cNvSpPr>
          <p:nvPr/>
        </p:nvSpPr>
        <p:spPr bwMode="auto">
          <a:xfrm>
            <a:off x="0" y="0"/>
            <a:ext cx="205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buFont typeface="Arial" pitchFamily="34" charset="0"/>
              <a:buNone/>
            </a:pPr>
            <a:r>
              <a:rPr lang="en-US" altLang="zh-CN" sz="4400" b="1" dirty="0">
                <a:solidFill>
                  <a:srgbClr val="FF4664"/>
                </a:solidFill>
                <a:latin typeface="Broadway" pitchFamily="82" charset="0"/>
                <a:ea typeface="华文隶书" pitchFamily="2" charset="-122"/>
                <a:sym typeface="Microsoft New Tai Lue" pitchFamily="34" charset="0"/>
              </a:rPr>
              <a:t>SMG</a:t>
            </a:r>
            <a:endParaRPr lang="zh-CN" altLang="en-US" sz="4400" b="1" dirty="0">
              <a:solidFill>
                <a:srgbClr val="FF4664"/>
              </a:solidFill>
              <a:latin typeface="Broadway" pitchFamily="82" charset="0"/>
              <a:ea typeface="华文隶书" pitchFamily="2" charset="-122"/>
              <a:sym typeface="Microsoft New Tai Lue" pitchFamily="34"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14:presetBounceEnd="56000">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14:bounceEnd="56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6000">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14:presetBounceEnd="24000">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14:bounceEnd="24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24000">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78000">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14:bounceEnd="78000">
                                          <p:cBhvr additive="base">
                                            <p:cTn id="15" dur="500" fill="hold"/>
                                            <p:tgtEl>
                                              <p:spTgt spid="6"/>
                                            </p:tgtEl>
                                            <p:attrNameLst>
                                              <p:attrName>ppt_x</p:attrName>
                                            </p:attrNameLst>
                                          </p:cBhvr>
                                          <p:tavLst>
                                            <p:tav tm="0">
                                              <p:val>
                                                <p:strVal val="#ppt_x"/>
                                              </p:val>
                                            </p:tav>
                                            <p:tav tm="100000">
                                              <p:val>
                                                <p:strVal val="#ppt_x"/>
                                              </p:val>
                                            </p:tav>
                                          </p:tavLst>
                                        </p:anim>
                                        <p:anim calcmode="lin" valueType="num" p14:bounceEnd="78000">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1031"/>
                                            </p:tgtEl>
                                            <p:attrNameLst>
                                              <p:attrName>style.visibility</p:attrName>
                                            </p:attrNameLst>
                                          </p:cBhvr>
                                          <p:to>
                                            <p:strVal val="visible"/>
                                          </p:to>
                                        </p:set>
                                        <p:animEffect transition="in" filter="fade">
                                          <p:cBhvr>
                                            <p:cTn id="19" dur="500"/>
                                            <p:tgtEl>
                                              <p:spTgt spid="103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1031"/>
                                            </p:tgtEl>
                                            <p:attrNameLst>
                                              <p:attrName>style.visibility</p:attrName>
                                            </p:attrNameLst>
                                          </p:cBhvr>
                                          <p:to>
                                            <p:strVal val="visible"/>
                                          </p:to>
                                        </p:set>
                                        <p:animEffect transition="in" filter="fade">
                                          <p:cBhvr>
                                            <p:cTn id="19" dur="500"/>
                                            <p:tgtEl>
                                              <p:spTgt spid="103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rgbClr val="FFFFFF"/>
              </a:solidFill>
              <a:latin typeface="宋体" pitchFamily="2" charset="-122"/>
              <a:sym typeface="宋体" pitchFamily="2" charset="-122"/>
            </a:endParaRPr>
          </a:p>
        </p:txBody>
      </p:sp>
      <p:pic>
        <p:nvPicPr>
          <p:cNvPr id="15" name="图片 14">
            <a:extLst>
              <a:ext uri="{FF2B5EF4-FFF2-40B4-BE49-F238E27FC236}">
                <a16:creationId xmlns:a16="http://schemas.microsoft.com/office/drawing/2014/main" id="{4BAF6C5B-1A67-46B4-A543-56FD812C959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64919" y="1173481"/>
            <a:ext cx="9662162" cy="4511038"/>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8E5C69D8-76D9-41A7-B011-37572C2604FC}"/>
              </a:ext>
            </a:extLst>
          </p:cNvPr>
          <p:cNvSpPr/>
          <p:nvPr/>
        </p:nvSpPr>
        <p:spPr>
          <a:xfrm>
            <a:off x="358814" y="504825"/>
            <a:ext cx="2749472"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功能模块图</a:t>
            </a:r>
          </a:p>
        </p:txBody>
      </p:sp>
    </p:spTree>
    <p:extLst>
      <p:ext uri="{BB962C8B-B14F-4D97-AF65-F5344CB8AC3E}">
        <p14:creationId xmlns:p14="http://schemas.microsoft.com/office/powerpoint/2010/main" val="161750557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9219"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9220" name="文本框 7"/>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02</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9221" name="矩形 8"/>
          <p:cNvSpPr>
            <a:spLocks noChangeArrowheads="1"/>
          </p:cNvSpPr>
          <p:nvPr/>
        </p:nvSpPr>
        <p:spPr bwMode="auto">
          <a:xfrm>
            <a:off x="6415088" y="2960688"/>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技术实现</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0" name="环形箭头 1"/>
          <p:cNvSpPr>
            <a:spLocks noChangeArrowheads="1"/>
          </p:cNvSpPr>
          <p:nvPr/>
        </p:nvSpPr>
        <p:spPr bwMode="auto">
          <a:xfrm>
            <a:off x="6040438" y="2513013"/>
            <a:ext cx="3814762" cy="3814762"/>
          </a:xfrm>
          <a:custGeom>
            <a:avLst/>
            <a:gdLst>
              <a:gd name="T0" fmla="*/ 636792746 w 21600"/>
              <a:gd name="T1" fmla="*/ 183558223 h 21600"/>
              <a:gd name="T2" fmla="*/ 300711154 w 21600"/>
              <a:gd name="T3" fmla="*/ 17809993 h 21600"/>
              <a:gd name="T4" fmla="*/ 608689783 w 21600"/>
              <a:gd name="T5" fmla="*/ 197905967 h 21600"/>
              <a:gd name="T6" fmla="*/ 648177338 w 21600"/>
              <a:gd name="T7" fmla="*/ 620355007 h 21600"/>
              <a:gd name="T8" fmla="*/ 506945135 w 21600"/>
              <a:gd name="T9" fmla="*/ 626967614 h 21600"/>
              <a:gd name="T10" fmla="*/ 500301444 w 21600"/>
              <a:gd name="T11" fmla="*/ 485704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37" y="17390"/>
                </a:moveTo>
                <a:cubicBezTo>
                  <a:pt x="19678" y="15587"/>
                  <a:pt x="20588" y="13237"/>
                  <a:pt x="20588" y="10800"/>
                </a:cubicBezTo>
                <a:cubicBezTo>
                  <a:pt x="20588" y="5394"/>
                  <a:pt x="16205" y="1012"/>
                  <a:pt x="10800" y="1012"/>
                </a:cubicBezTo>
                <a:cubicBezTo>
                  <a:pt x="10431" y="1011"/>
                  <a:pt x="10064" y="1032"/>
                  <a:pt x="9698" y="1074"/>
                </a:cubicBezTo>
                <a:lnTo>
                  <a:pt x="9584" y="68"/>
                </a:lnTo>
                <a:cubicBezTo>
                  <a:pt x="9988" y="22"/>
                  <a:pt x="10393" y="0"/>
                  <a:pt x="10799" y="0"/>
                </a:cubicBezTo>
                <a:cubicBezTo>
                  <a:pt x="16764" y="0"/>
                  <a:pt x="21600" y="4835"/>
                  <a:pt x="21600" y="10800"/>
                </a:cubicBezTo>
                <a:cubicBezTo>
                  <a:pt x="21600" y="13489"/>
                  <a:pt x="20596" y="16082"/>
                  <a:pt x="18785" y="18071"/>
                </a:cubicBezTo>
                <a:lnTo>
                  <a:pt x="20781" y="19889"/>
                </a:lnTo>
                <a:lnTo>
                  <a:pt x="16253" y="20101"/>
                </a:lnTo>
                <a:lnTo>
                  <a:pt x="16040" y="15572"/>
                </a:lnTo>
                <a:lnTo>
                  <a:pt x="18037" y="1739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形状 2"/>
          <p:cNvSpPr>
            <a:spLocks noChangeArrowheads="1"/>
          </p:cNvSpPr>
          <p:nvPr/>
        </p:nvSpPr>
        <p:spPr bwMode="auto">
          <a:xfrm>
            <a:off x="4138613" y="1781175"/>
            <a:ext cx="2771775" cy="2771775"/>
          </a:xfrm>
          <a:custGeom>
            <a:avLst/>
            <a:gdLst>
              <a:gd name="T0" fmla="*/ 330175250 w 21600"/>
              <a:gd name="T1" fmla="*/ 269577447 h 21600"/>
              <a:gd name="T2" fmla="*/ 113620703 w 21600"/>
              <a:gd name="T3" fmla="*/ 24337853 h 21600"/>
              <a:gd name="T4" fmla="*/ 310530423 w 21600"/>
              <a:gd name="T5" fmla="*/ 257754415 h 21600"/>
              <a:gd name="T6" fmla="*/ -43554594 w 21600"/>
              <a:gd name="T7" fmla="*/ 197914103 h 21600"/>
              <a:gd name="T8" fmla="*/ 7080730 w 21600"/>
              <a:gd name="T9" fmla="*/ 137151790 h 21600"/>
              <a:gd name="T10" fmla="*/ 67843043 w 21600"/>
              <a:gd name="T11" fmla="*/ 1878035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1" y="11649"/>
                </a:moveTo>
                <a:cubicBezTo>
                  <a:pt x="1870" y="16495"/>
                  <a:pt x="5933" y="20207"/>
                  <a:pt x="10800" y="20207"/>
                </a:cubicBezTo>
                <a:cubicBezTo>
                  <a:pt x="15995" y="20207"/>
                  <a:pt x="20207" y="15995"/>
                  <a:pt x="20207" y="10800"/>
                </a:cubicBezTo>
                <a:cubicBezTo>
                  <a:pt x="20207" y="5604"/>
                  <a:pt x="15995" y="1393"/>
                  <a:pt x="10800" y="1393"/>
                </a:cubicBezTo>
                <a:cubicBezTo>
                  <a:pt x="9553" y="1392"/>
                  <a:pt x="8319" y="1640"/>
                  <a:pt x="7169" y="2121"/>
                </a:cubicBezTo>
                <a:lnTo>
                  <a:pt x="6631" y="836"/>
                </a:lnTo>
                <a:cubicBezTo>
                  <a:pt x="7951" y="284"/>
                  <a:pt x="9368" y="0"/>
                  <a:pt x="10799" y="0"/>
                </a:cubicBezTo>
                <a:cubicBezTo>
                  <a:pt x="16764" y="0"/>
                  <a:pt x="21600" y="4835"/>
                  <a:pt x="21600" y="10800"/>
                </a:cubicBezTo>
                <a:cubicBezTo>
                  <a:pt x="21600" y="16764"/>
                  <a:pt x="16764" y="21600"/>
                  <a:pt x="10800" y="21600"/>
                </a:cubicBezTo>
                <a:cubicBezTo>
                  <a:pt x="5213" y="21600"/>
                  <a:pt x="548" y="17339"/>
                  <a:pt x="44" y="11775"/>
                </a:cubicBezTo>
                <a:lnTo>
                  <a:pt x="-2645" y="12019"/>
                </a:lnTo>
                <a:lnTo>
                  <a:pt x="430" y="8329"/>
                </a:lnTo>
                <a:lnTo>
                  <a:pt x="4120" y="11405"/>
                </a:lnTo>
                <a:lnTo>
                  <a:pt x="1431" y="1164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205" name="组合 4"/>
          <p:cNvGrpSpPr>
            <a:grpSpLocks/>
          </p:cNvGrpSpPr>
          <p:nvPr/>
        </p:nvGrpSpPr>
        <p:grpSpPr bwMode="auto">
          <a:xfrm>
            <a:off x="5497513" y="533400"/>
            <a:ext cx="2601912" cy="2600325"/>
            <a:chOff x="0" y="0"/>
            <a:chExt cx="2600961" cy="2600961"/>
          </a:xfrm>
        </p:grpSpPr>
        <p:sp>
          <p:nvSpPr>
            <p:cNvPr id="5162" name="任意多边形 5"/>
            <p:cNvSpPr>
              <a:spLocks noChangeArrowheads="1"/>
            </p:cNvSpPr>
            <p:nvPr/>
          </p:nvSpPr>
          <p:spPr bwMode="auto">
            <a:xfrm>
              <a:off x="0" y="0"/>
              <a:ext cx="2600961" cy="2600961"/>
            </a:xfrm>
            <a:custGeom>
              <a:avLst/>
              <a:gdLst>
                <a:gd name="T0" fmla="*/ 2383552 w 2123675"/>
                <a:gd name="T1" fmla="*/ 806810 h 2123675"/>
                <a:gd name="T2" fmla="*/ 2853523 w 2123675"/>
                <a:gd name="T3" fmla="*/ 665169 h 2123675"/>
                <a:gd name="T4" fmla="*/ 3026455 w 2123675"/>
                <a:gd name="T5" fmla="*/ 964695 h 2123675"/>
                <a:gd name="T6" fmla="*/ 2668805 w 2123675"/>
                <a:gd name="T7" fmla="*/ 1300883 h 2123675"/>
                <a:gd name="T8" fmla="*/ 2668805 w 2123675"/>
                <a:gd name="T9" fmla="*/ 1884632 h 2123675"/>
                <a:gd name="T10" fmla="*/ 3026455 w 2123675"/>
                <a:gd name="T11" fmla="*/ 2220820 h 2123675"/>
                <a:gd name="T12" fmla="*/ 2853523 w 2123675"/>
                <a:gd name="T13" fmla="*/ 2520346 h 2123675"/>
                <a:gd name="T14" fmla="*/ 2383552 w 2123675"/>
                <a:gd name="T15" fmla="*/ 2378705 h 2123675"/>
                <a:gd name="T16" fmla="*/ 1878010 w 2123675"/>
                <a:gd name="T17" fmla="*/ 2670579 h 2123675"/>
                <a:gd name="T18" fmla="*/ 1765688 w 2123675"/>
                <a:gd name="T19" fmla="*/ 3148406 h 2123675"/>
                <a:gd name="T20" fmla="*/ 1419826 w 2123675"/>
                <a:gd name="T21" fmla="*/ 3148406 h 2123675"/>
                <a:gd name="T22" fmla="*/ 1307505 w 2123675"/>
                <a:gd name="T23" fmla="*/ 2670579 h 2123675"/>
                <a:gd name="T24" fmla="*/ 801963 w 2123675"/>
                <a:gd name="T25" fmla="*/ 2378705 h 2123675"/>
                <a:gd name="T26" fmla="*/ 331992 w 2123675"/>
                <a:gd name="T27" fmla="*/ 2520346 h 2123675"/>
                <a:gd name="T28" fmla="*/ 159060 w 2123675"/>
                <a:gd name="T29" fmla="*/ 2220820 h 2123675"/>
                <a:gd name="T30" fmla="*/ 516710 w 2123675"/>
                <a:gd name="T31" fmla="*/ 1884632 h 2123675"/>
                <a:gd name="T32" fmla="*/ 516710 w 2123675"/>
                <a:gd name="T33" fmla="*/ 1300883 h 2123675"/>
                <a:gd name="T34" fmla="*/ 159060 w 2123675"/>
                <a:gd name="T35" fmla="*/ 964695 h 2123675"/>
                <a:gd name="T36" fmla="*/ 331992 w 2123675"/>
                <a:gd name="T37" fmla="*/ 665169 h 2123675"/>
                <a:gd name="T38" fmla="*/ 801963 w 2123675"/>
                <a:gd name="T39" fmla="*/ 806810 h 2123675"/>
                <a:gd name="T40" fmla="*/ 1307505 w 2123675"/>
                <a:gd name="T41" fmla="*/ 514936 h 2123675"/>
                <a:gd name="T42" fmla="*/ 1419826 w 2123675"/>
                <a:gd name="T43" fmla="*/ 37109 h 2123675"/>
                <a:gd name="T44" fmla="*/ 1765688 w 2123675"/>
                <a:gd name="T45" fmla="*/ 37109 h 2123675"/>
                <a:gd name="T46" fmla="*/ 1878010 w 2123675"/>
                <a:gd name="T47" fmla="*/ 514936 h 2123675"/>
                <a:gd name="T48" fmla="*/ 2383552 w 2123675"/>
                <a:gd name="T49" fmla="*/ 806810 h 2123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3675"/>
                <a:gd name="T76" fmla="*/ 0 h 2123675"/>
                <a:gd name="T77" fmla="*/ 2123675 w 2123675"/>
                <a:gd name="T78" fmla="*/ 2123675 h 21236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22F2CC"/>
            </a:solidFill>
            <a:ln w="12700" cap="flat" cmpd="sng">
              <a:solidFill>
                <a:schemeClr val="bg1"/>
              </a:solidFill>
              <a:bevel/>
              <a:headEnd/>
              <a:tailEnd/>
            </a:ln>
          </p:spPr>
          <p:txBody>
            <a:bodyPr lIns="746337" tIns="746337" rIns="746338" bIns="746338" anchor="ctr"/>
            <a:lstStyle/>
            <a:p>
              <a:endParaRPr lang="zh-CN" altLang="en-US"/>
            </a:p>
          </p:txBody>
        </p:sp>
        <p:sp>
          <p:nvSpPr>
            <p:cNvPr id="5163" name="椭圆 6"/>
            <p:cNvSpPr>
              <a:spLocks noChangeArrowheads="1"/>
            </p:cNvSpPr>
            <p:nvPr/>
          </p:nvSpPr>
          <p:spPr bwMode="auto">
            <a:xfrm>
              <a:off x="918143" y="918143"/>
              <a:ext cx="764675" cy="764675"/>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08" name="组合 7"/>
          <p:cNvGrpSpPr>
            <a:grpSpLocks/>
          </p:cNvGrpSpPr>
          <p:nvPr/>
        </p:nvGrpSpPr>
        <p:grpSpPr bwMode="auto">
          <a:xfrm>
            <a:off x="6256338" y="2971800"/>
            <a:ext cx="2979737" cy="2979738"/>
            <a:chOff x="0" y="0"/>
            <a:chExt cx="2980266" cy="2980266"/>
          </a:xfrm>
        </p:grpSpPr>
        <p:sp>
          <p:nvSpPr>
            <p:cNvPr id="5160" name="任意多边形 8"/>
            <p:cNvSpPr>
              <a:spLocks noChangeArrowheads="1"/>
            </p:cNvSpPr>
            <p:nvPr/>
          </p:nvSpPr>
          <p:spPr bwMode="auto">
            <a:xfrm>
              <a:off x="0" y="0"/>
              <a:ext cx="2980266" cy="2980266"/>
            </a:xfrm>
            <a:custGeom>
              <a:avLst/>
              <a:gdLst>
                <a:gd name="T0" fmla="*/ 2115406 w 2980266"/>
                <a:gd name="T1" fmla="*/ 475169 h 2980266"/>
                <a:gd name="T2" fmla="*/ 2347223 w 2980266"/>
                <a:gd name="T3" fmla="*/ 280641 h 2980266"/>
                <a:gd name="T4" fmla="*/ 2532418 w 2980266"/>
                <a:gd name="T5" fmla="*/ 436038 h 2980266"/>
                <a:gd name="T6" fmla="*/ 2381100 w 2980266"/>
                <a:gd name="T7" fmla="*/ 698113 h 2980266"/>
                <a:gd name="T8" fmla="*/ 2621526 w 2980266"/>
                <a:gd name="T9" fmla="*/ 1114543 h 2980266"/>
                <a:gd name="T10" fmla="*/ 2924149 w 2980266"/>
                <a:gd name="T11" fmla="*/ 1114535 h 2980266"/>
                <a:gd name="T12" fmla="*/ 2966129 w 2980266"/>
                <a:gd name="T13" fmla="*/ 1352617 h 2980266"/>
                <a:gd name="T14" fmla="*/ 2681754 w 2980266"/>
                <a:gd name="T15" fmla="*/ 1456113 h 2980266"/>
                <a:gd name="T16" fmla="*/ 2598255 w 2980266"/>
                <a:gd name="T17" fmla="*/ 1929659 h 2980266"/>
                <a:gd name="T18" fmla="*/ 2830082 w 2980266"/>
                <a:gd name="T19" fmla="*/ 2124176 h 2980266"/>
                <a:gd name="T20" fmla="*/ 2709205 w 2980266"/>
                <a:gd name="T21" fmla="*/ 2333542 h 2980266"/>
                <a:gd name="T22" fmla="*/ 2424835 w 2980266"/>
                <a:gd name="T23" fmla="*/ 2230031 h 2980266"/>
                <a:gd name="T24" fmla="*/ 2056481 w 2980266"/>
                <a:gd name="T25" fmla="*/ 2539116 h 2980266"/>
                <a:gd name="T26" fmla="*/ 2109039 w 2980266"/>
                <a:gd name="T27" fmla="*/ 2837141 h 2980266"/>
                <a:gd name="T28" fmla="*/ 1881863 w 2980266"/>
                <a:gd name="T29" fmla="*/ 2919826 h 2980266"/>
                <a:gd name="T30" fmla="*/ 1730559 w 2980266"/>
                <a:gd name="T31" fmla="*/ 2657743 h 2980266"/>
                <a:gd name="T32" fmla="*/ 1249707 w 2980266"/>
                <a:gd name="T33" fmla="*/ 2657743 h 2980266"/>
                <a:gd name="T34" fmla="*/ 1098403 w 2980266"/>
                <a:gd name="T35" fmla="*/ 2919826 h 2980266"/>
                <a:gd name="T36" fmla="*/ 871227 w 2980266"/>
                <a:gd name="T37" fmla="*/ 2837141 h 2980266"/>
                <a:gd name="T38" fmla="*/ 923785 w 2980266"/>
                <a:gd name="T39" fmla="*/ 2539117 h 2980266"/>
                <a:gd name="T40" fmla="*/ 555431 w 2980266"/>
                <a:gd name="T41" fmla="*/ 2230032 h 2980266"/>
                <a:gd name="T42" fmla="*/ 271061 w 2980266"/>
                <a:gd name="T43" fmla="*/ 2333542 h 2980266"/>
                <a:gd name="T44" fmla="*/ 150184 w 2980266"/>
                <a:gd name="T45" fmla="*/ 2124176 h 2980266"/>
                <a:gd name="T46" fmla="*/ 382011 w 2980266"/>
                <a:gd name="T47" fmla="*/ 1929660 h 2980266"/>
                <a:gd name="T48" fmla="*/ 298512 w 2980266"/>
                <a:gd name="T49" fmla="*/ 1456114 h 2980266"/>
                <a:gd name="T50" fmla="*/ 14137 w 2980266"/>
                <a:gd name="T51" fmla="*/ 1352617 h 2980266"/>
                <a:gd name="T52" fmla="*/ 56117 w 2980266"/>
                <a:gd name="T53" fmla="*/ 1114535 h 2980266"/>
                <a:gd name="T54" fmla="*/ 358740 w 2980266"/>
                <a:gd name="T55" fmla="*/ 1114543 h 2980266"/>
                <a:gd name="T56" fmla="*/ 599166 w 2980266"/>
                <a:gd name="T57" fmla="*/ 698113 h 2980266"/>
                <a:gd name="T58" fmla="*/ 447848 w 2980266"/>
                <a:gd name="T59" fmla="*/ 436038 h 2980266"/>
                <a:gd name="T60" fmla="*/ 633043 w 2980266"/>
                <a:gd name="T61" fmla="*/ 280641 h 2980266"/>
                <a:gd name="T62" fmla="*/ 864860 w 2980266"/>
                <a:gd name="T63" fmla="*/ 475169 h 2980266"/>
                <a:gd name="T64" fmla="*/ 1316713 w 2980266"/>
                <a:gd name="T65" fmla="*/ 310708 h 2980266"/>
                <a:gd name="T66" fmla="*/ 1369255 w 2980266"/>
                <a:gd name="T67" fmla="*/ 12681 h 2980266"/>
                <a:gd name="T68" fmla="*/ 1611011 w 2980266"/>
                <a:gd name="T69" fmla="*/ 12681 h 2980266"/>
                <a:gd name="T70" fmla="*/ 1663553 w 2980266"/>
                <a:gd name="T71" fmla="*/ 310708 h 2980266"/>
                <a:gd name="T72" fmla="*/ 2115406 w 2980266"/>
                <a:gd name="T73" fmla="*/ 475169 h 2980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0266"/>
                <a:gd name="T112" fmla="*/ 0 h 2980266"/>
                <a:gd name="T113" fmla="*/ 2980266 w 2980266"/>
                <a:gd name="T114" fmla="*/ 2980266 h 2980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FA146"/>
            </a:solidFill>
            <a:ln w="12700" cap="flat" cmpd="sng">
              <a:solidFill>
                <a:srgbClr val="FFFFFF"/>
              </a:solidFill>
              <a:miter lim="800000"/>
              <a:headEnd/>
              <a:tailEnd/>
            </a:ln>
          </p:spPr>
          <p:txBody>
            <a:bodyPr lIns="661396" tIns="760343" rIns="661396" bIns="812465" anchor="ctr"/>
            <a:lstStyle/>
            <a:p>
              <a:endParaRPr lang="zh-CN" altLang="en-US"/>
            </a:p>
          </p:txBody>
        </p:sp>
        <p:sp>
          <p:nvSpPr>
            <p:cNvPr id="5161" name="椭圆 9"/>
            <p:cNvSpPr>
              <a:spLocks noChangeArrowheads="1"/>
            </p:cNvSpPr>
            <p:nvPr/>
          </p:nvSpPr>
          <p:spPr bwMode="auto">
            <a:xfrm>
              <a:off x="662133" y="662133"/>
              <a:ext cx="1656000" cy="1656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grpSp>
        <p:nvGrpSpPr>
          <p:cNvPr id="8214" name="组合 13"/>
          <p:cNvGrpSpPr>
            <a:grpSpLocks/>
          </p:cNvGrpSpPr>
          <p:nvPr/>
        </p:nvGrpSpPr>
        <p:grpSpPr bwMode="auto">
          <a:xfrm>
            <a:off x="8223250" y="1120775"/>
            <a:ext cx="2865438" cy="587375"/>
            <a:chOff x="0" y="0"/>
            <a:chExt cx="2865179" cy="588228"/>
          </a:xfrm>
        </p:grpSpPr>
        <p:sp>
          <p:nvSpPr>
            <p:cNvPr id="5155" name="矩形 14"/>
            <p:cNvSpPr>
              <a:spLocks noChangeArrowheads="1"/>
            </p:cNvSpPr>
            <p:nvPr/>
          </p:nvSpPr>
          <p:spPr bwMode="auto">
            <a:xfrm>
              <a:off x="0" y="0"/>
              <a:ext cx="2865179" cy="58822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6" name="直接连接符 15"/>
            <p:cNvSpPr>
              <a:spLocks noChangeShapeType="1"/>
            </p:cNvSpPr>
            <p:nvPr/>
          </p:nvSpPr>
          <p:spPr bwMode="auto">
            <a:xfrm>
              <a:off x="671161"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7" name="矩形 16"/>
            <p:cNvSpPr>
              <a:spLocks noChangeArrowheads="1"/>
            </p:cNvSpPr>
            <p:nvPr/>
          </p:nvSpPr>
          <p:spPr bwMode="auto">
            <a:xfrm>
              <a:off x="719697" y="109448"/>
              <a:ext cx="2074912" cy="369332"/>
            </a:xfrm>
            <a:prstGeom prst="rect">
              <a:avLst/>
            </a:pr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风格转化</a:t>
              </a:r>
              <a:endParaRPr lang="en-US" dirty="0">
                <a:solidFill>
                  <a:schemeClr val="bg1"/>
                </a:solidFill>
                <a:latin typeface="微软雅黑" pitchFamily="34" charset="-122"/>
                <a:ea typeface="微软雅黑" pitchFamily="34" charset="-122"/>
                <a:sym typeface="微软雅黑" pitchFamily="34" charset="-122"/>
              </a:endParaRPr>
            </a:p>
          </p:txBody>
        </p:sp>
      </p:grpSp>
      <p:grpSp>
        <p:nvGrpSpPr>
          <p:cNvPr id="8218" name="组合 17"/>
          <p:cNvGrpSpPr>
            <a:grpSpLocks/>
          </p:cNvGrpSpPr>
          <p:nvPr/>
        </p:nvGrpSpPr>
        <p:grpSpPr bwMode="auto">
          <a:xfrm>
            <a:off x="1389062" y="2776537"/>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2157660"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64980" y="141610"/>
              <a:ext cx="2074912" cy="369332"/>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系统架构</a:t>
              </a:r>
              <a:endParaRPr lang="en-US" dirty="0">
                <a:solidFill>
                  <a:schemeClr val="bg1"/>
                </a:solidFill>
                <a:latin typeface="微软雅黑" pitchFamily="34" charset="-122"/>
                <a:ea typeface="微软雅黑" pitchFamily="34" charset="-122"/>
                <a:sym typeface="微软雅黑" pitchFamily="34" charset="-122"/>
              </a:endParaRPr>
            </a:p>
          </p:txBody>
        </p:sp>
      </p:grpSp>
      <p:grpSp>
        <p:nvGrpSpPr>
          <p:cNvPr id="8222" name="组合 21"/>
          <p:cNvGrpSpPr>
            <a:grpSpLocks/>
          </p:cNvGrpSpPr>
          <p:nvPr/>
        </p:nvGrpSpPr>
        <p:grpSpPr bwMode="auto">
          <a:xfrm>
            <a:off x="3130183" y="4879975"/>
            <a:ext cx="2865805" cy="587375"/>
            <a:chOff x="-367" y="0"/>
            <a:chExt cx="2865546" cy="588228"/>
          </a:xfrm>
        </p:grpSpPr>
        <p:sp>
          <p:nvSpPr>
            <p:cNvPr id="5149" name="矩形 22"/>
            <p:cNvSpPr>
              <a:spLocks noChangeArrowheads="1"/>
            </p:cNvSpPr>
            <p:nvPr/>
          </p:nvSpPr>
          <p:spPr bwMode="auto">
            <a:xfrm>
              <a:off x="0" y="0"/>
              <a:ext cx="2865179" cy="58822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0" name="直接连接符 23"/>
            <p:cNvSpPr>
              <a:spLocks noChangeShapeType="1"/>
            </p:cNvSpPr>
            <p:nvPr/>
          </p:nvSpPr>
          <p:spPr bwMode="auto">
            <a:xfrm>
              <a:off x="2176060"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矩形 24"/>
            <p:cNvSpPr>
              <a:spLocks noChangeArrowheads="1"/>
            </p:cNvSpPr>
            <p:nvPr/>
          </p:nvSpPr>
          <p:spPr bwMode="auto">
            <a:xfrm>
              <a:off x="-367" y="133047"/>
              <a:ext cx="2074912" cy="369332"/>
            </a:xfrm>
            <a:prstGeom prst="rect">
              <a:avLst/>
            </a:pr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技术栈</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43" name="Freeform 5"/>
          <p:cNvSpPr>
            <a:spLocks noEditPoints="1" noChangeArrowheads="1"/>
          </p:cNvSpPr>
          <p:nvPr/>
        </p:nvSpPr>
        <p:spPr bwMode="auto">
          <a:xfrm>
            <a:off x="6530975" y="1600200"/>
            <a:ext cx="504825" cy="533400"/>
          </a:xfrm>
          <a:custGeom>
            <a:avLst/>
            <a:gdLst>
              <a:gd name="T0" fmla="*/ 1236858552 w 203"/>
              <a:gd name="T1" fmla="*/ 13672297 h 204"/>
              <a:gd name="T2" fmla="*/ 989486842 w 203"/>
              <a:gd name="T3" fmla="*/ 170918094 h 204"/>
              <a:gd name="T4" fmla="*/ 612243305 w 203"/>
              <a:gd name="T5" fmla="*/ 512751668 h 204"/>
              <a:gd name="T6" fmla="*/ 519479846 w 203"/>
              <a:gd name="T7" fmla="*/ 546933718 h 204"/>
              <a:gd name="T8" fmla="*/ 470006996 w 203"/>
              <a:gd name="T9" fmla="*/ 649485097 h 204"/>
              <a:gd name="T10" fmla="*/ 420531659 w 203"/>
              <a:gd name="T11" fmla="*/ 697342059 h 204"/>
              <a:gd name="T12" fmla="*/ 618428033 w 203"/>
              <a:gd name="T13" fmla="*/ 916117115 h 204"/>
              <a:gd name="T14" fmla="*/ 661718642 w 203"/>
              <a:gd name="T15" fmla="*/ 854585241 h 204"/>
              <a:gd name="T16" fmla="*/ 754482100 w 203"/>
              <a:gd name="T17" fmla="*/ 806728279 h 204"/>
              <a:gd name="T18" fmla="*/ 773036284 w 203"/>
              <a:gd name="T19" fmla="*/ 711014356 h 204"/>
              <a:gd name="T20" fmla="*/ 1069880845 w 203"/>
              <a:gd name="T21" fmla="*/ 321323821 h 204"/>
              <a:gd name="T22" fmla="*/ 1236858552 w 203"/>
              <a:gd name="T23" fmla="*/ 13672297 h 204"/>
              <a:gd name="T24" fmla="*/ 204081102 w 203"/>
              <a:gd name="T25" fmla="*/ 963974076 h 204"/>
              <a:gd name="T26" fmla="*/ 0 w 203"/>
              <a:gd name="T27" fmla="*/ 1141727012 h 204"/>
              <a:gd name="T28" fmla="*/ 587506880 w 203"/>
              <a:gd name="T29" fmla="*/ 950299165 h 204"/>
              <a:gd name="T30" fmla="*/ 401977475 w 203"/>
              <a:gd name="T31" fmla="*/ 745199021 h 204"/>
              <a:gd name="T32" fmla="*/ 204081102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427172"/>
          </a:solidFill>
          <a:ln w="9525" cmpd="sng">
            <a:solidFill>
              <a:srgbClr val="F5F6F8"/>
            </a:solidFill>
            <a:bevel/>
            <a:headEnd/>
            <a:tailEnd/>
          </a:ln>
        </p:spPr>
        <p:txBody>
          <a:bodyPr/>
          <a:lstStyle/>
          <a:p>
            <a:endParaRPr lang="zh-CN" altLang="en-US"/>
          </a:p>
        </p:txBody>
      </p:sp>
      <p:sp>
        <p:nvSpPr>
          <p:cNvPr id="5144" name="Freeform 9"/>
          <p:cNvSpPr>
            <a:spLocks noEditPoints="1" noChangeArrowheads="1"/>
          </p:cNvSpPr>
          <p:nvPr/>
        </p:nvSpPr>
        <p:spPr bwMode="auto">
          <a:xfrm>
            <a:off x="7092950" y="3825875"/>
            <a:ext cx="1270000" cy="127635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17790119 h 200"/>
              <a:gd name="T8" fmla="*/ 2147483647 w 199"/>
              <a:gd name="T9" fmla="*/ 1343983787 h 200"/>
              <a:gd name="T10" fmla="*/ 2147483647 w 199"/>
              <a:gd name="T11" fmla="*/ 977441594 h 200"/>
              <a:gd name="T12" fmla="*/ 2147483647 w 199"/>
              <a:gd name="T13" fmla="*/ 977441594 h 200"/>
              <a:gd name="T14" fmla="*/ 2147483647 w 199"/>
              <a:gd name="T15" fmla="*/ 1466162390 h 200"/>
              <a:gd name="T16" fmla="*/ 2147483647 w 199"/>
              <a:gd name="T17" fmla="*/ 1221805183 h 200"/>
              <a:gd name="T18" fmla="*/ 2147483647 w 199"/>
              <a:gd name="T19" fmla="*/ 529449125 h 200"/>
              <a:gd name="T20" fmla="*/ 2147483647 w 199"/>
              <a:gd name="T21" fmla="*/ 0 h 200"/>
              <a:gd name="T22" fmla="*/ 2147483647 w 199"/>
              <a:gd name="T23" fmla="*/ 0 h 200"/>
              <a:gd name="T24" fmla="*/ 2147483647 w 199"/>
              <a:gd name="T25" fmla="*/ 529449125 h 200"/>
              <a:gd name="T26" fmla="*/ 2147483647 w 199"/>
              <a:gd name="T27" fmla="*/ 1221805183 h 200"/>
              <a:gd name="T28" fmla="*/ 2147483647 w 199"/>
              <a:gd name="T29" fmla="*/ 1466162390 h 200"/>
              <a:gd name="T30" fmla="*/ 2117894121 w 199"/>
              <a:gd name="T31" fmla="*/ 977441594 h 200"/>
              <a:gd name="T32" fmla="*/ 1344049296 w 199"/>
              <a:gd name="T33" fmla="*/ 977441594 h 200"/>
              <a:gd name="T34" fmla="*/ 977491558 w 199"/>
              <a:gd name="T35" fmla="*/ 1343983787 h 200"/>
              <a:gd name="T36" fmla="*/ 977491558 w 199"/>
              <a:gd name="T37" fmla="*/ 2117790119 h 200"/>
              <a:gd name="T38" fmla="*/ 1466237337 w 199"/>
              <a:gd name="T39" fmla="*/ 2147483647 h 200"/>
              <a:gd name="T40" fmla="*/ 1181131910 w 199"/>
              <a:gd name="T41" fmla="*/ 2147483647 h 200"/>
              <a:gd name="T42" fmla="*/ 529475126 w 199"/>
              <a:gd name="T43" fmla="*/ 2147483647 h 200"/>
              <a:gd name="T44" fmla="*/ 0 w 199"/>
              <a:gd name="T45" fmla="*/ 2147483647 h 200"/>
              <a:gd name="T46" fmla="*/ 0 w 199"/>
              <a:gd name="T47" fmla="*/ 2147483647 h 200"/>
              <a:gd name="T48" fmla="*/ 529475126 w 199"/>
              <a:gd name="T49" fmla="*/ 2147483647 h 200"/>
              <a:gd name="T50" fmla="*/ 1181131910 w 199"/>
              <a:gd name="T51" fmla="*/ 2147483647 h 200"/>
              <a:gd name="T52" fmla="*/ 1425507990 w 199"/>
              <a:gd name="T53" fmla="*/ 2147483647 h 200"/>
              <a:gd name="T54" fmla="*/ 977491558 w 199"/>
              <a:gd name="T55" fmla="*/ 2147483647 h 200"/>
              <a:gd name="T56" fmla="*/ 977491558 w 199"/>
              <a:gd name="T57" fmla="*/ 2147483647 h 200"/>
              <a:gd name="T58" fmla="*/ 1344049296 w 199"/>
              <a:gd name="T59" fmla="*/ 2147483647 h 200"/>
              <a:gd name="T60" fmla="*/ 2117894121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2147483647 w 199"/>
              <a:gd name="T91" fmla="*/ 2147483647 h 200"/>
              <a:gd name="T92" fmla="*/ 2147483647 w 199"/>
              <a:gd name="T93" fmla="*/ 2147483647 h 200"/>
              <a:gd name="T94" fmla="*/ 2147483647 w 199"/>
              <a:gd name="T95" fmla="*/ 2147483647 h 200"/>
              <a:gd name="T96" fmla="*/ 2147483647 w 199"/>
              <a:gd name="T97" fmla="*/ 2147483647 h 200"/>
              <a:gd name="T98" fmla="*/ 2147483647 w 199"/>
              <a:gd name="T99" fmla="*/ 2147483647 h 200"/>
              <a:gd name="T100" fmla="*/ 2147483647 w 199"/>
              <a:gd name="T101" fmla="*/ 2147483647 h 200"/>
              <a:gd name="T102" fmla="*/ 2147483647 w 199"/>
              <a:gd name="T103" fmla="*/ 2147483647 h 200"/>
              <a:gd name="T104" fmla="*/ 2147483647 w 199"/>
              <a:gd name="T105" fmla="*/ 2147483647 h 200"/>
              <a:gd name="T106" fmla="*/ 2147483647 w 199"/>
              <a:gd name="T107" fmla="*/ 2147483647 h 200"/>
              <a:gd name="T108" fmla="*/ 2147483647 w 199"/>
              <a:gd name="T109" fmla="*/ 2147483647 h 200"/>
              <a:gd name="T110" fmla="*/ 2147483647 w 199"/>
              <a:gd name="T111" fmla="*/ 2147483647 h 200"/>
              <a:gd name="T112" fmla="*/ 2147483647 w 199"/>
              <a:gd name="T113" fmla="*/ 2147483647 h 200"/>
              <a:gd name="T114" fmla="*/ 2147483647 w 199"/>
              <a:gd name="T115" fmla="*/ 2147483647 h 200"/>
              <a:gd name="T116" fmla="*/ 2147483647 w 199"/>
              <a:gd name="T117" fmla="*/ 214748364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427172"/>
          </a:solidFill>
          <a:ln w="9525" cmpd="sng">
            <a:solidFill>
              <a:srgbClr val="F5F6F8"/>
            </a:solidFill>
            <a:bevel/>
            <a:headEnd/>
            <a:tailEnd/>
          </a:ln>
        </p:spPr>
        <p:txBody>
          <a:bodyPr/>
          <a:lstStyle/>
          <a:p>
            <a:endParaRPr lang="zh-CN" altLang="en-US"/>
          </a:p>
        </p:txBody>
      </p:sp>
      <p:sp>
        <p:nvSpPr>
          <p:cNvPr id="8232" name="Freeform 13"/>
          <p:cNvSpPr>
            <a:spLocks noEditPoints="1" noChangeArrowheads="1"/>
          </p:cNvSpPr>
          <p:nvPr/>
        </p:nvSpPr>
        <p:spPr bwMode="auto">
          <a:xfrm>
            <a:off x="3663613" y="2846387"/>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3" name="Freeform 5"/>
          <p:cNvSpPr>
            <a:spLocks noEditPoints="1" noChangeArrowheads="1"/>
          </p:cNvSpPr>
          <p:nvPr/>
        </p:nvSpPr>
        <p:spPr bwMode="auto">
          <a:xfrm>
            <a:off x="8328025" y="1171575"/>
            <a:ext cx="503238" cy="533400"/>
          </a:xfrm>
          <a:custGeom>
            <a:avLst/>
            <a:gdLst>
              <a:gd name="T0" fmla="*/ 1229093121 w 203"/>
              <a:gd name="T1" fmla="*/ 13672297 h 204"/>
              <a:gd name="T2" fmla="*/ 983274993 w 203"/>
              <a:gd name="T3" fmla="*/ 170918094 h 204"/>
              <a:gd name="T4" fmla="*/ 608399868 w 203"/>
              <a:gd name="T5" fmla="*/ 512751668 h 204"/>
              <a:gd name="T6" fmla="*/ 516218070 w 203"/>
              <a:gd name="T7" fmla="*/ 546933718 h 204"/>
              <a:gd name="T8" fmla="*/ 467054444 w 203"/>
              <a:gd name="T9" fmla="*/ 649485097 h 204"/>
              <a:gd name="T10" fmla="*/ 417890818 w 203"/>
              <a:gd name="T11" fmla="*/ 697342059 h 204"/>
              <a:gd name="T12" fmla="*/ 614545321 w 203"/>
              <a:gd name="T13" fmla="*/ 916117115 h 204"/>
              <a:gd name="T14" fmla="*/ 657565973 w 203"/>
              <a:gd name="T15" fmla="*/ 854585241 h 204"/>
              <a:gd name="T16" fmla="*/ 749747771 w 203"/>
              <a:gd name="T17" fmla="*/ 806728279 h 204"/>
              <a:gd name="T18" fmla="*/ 768184130 w 203"/>
              <a:gd name="T19" fmla="*/ 711014356 h 204"/>
              <a:gd name="T20" fmla="*/ 1063165885 w 203"/>
              <a:gd name="T21" fmla="*/ 321323821 h 204"/>
              <a:gd name="T22" fmla="*/ 1229093121 w 203"/>
              <a:gd name="T23" fmla="*/ 13672297 h 204"/>
              <a:gd name="T24" fmla="*/ 202799956 w 203"/>
              <a:gd name="T25" fmla="*/ 963974076 h 204"/>
              <a:gd name="T26" fmla="*/ 0 w 203"/>
              <a:gd name="T27" fmla="*/ 1141727012 h 204"/>
              <a:gd name="T28" fmla="*/ 583818055 w 203"/>
              <a:gd name="T29" fmla="*/ 950299165 h 204"/>
              <a:gd name="T30" fmla="*/ 399454459 w 203"/>
              <a:gd name="T31" fmla="*/ 745199021 h 204"/>
              <a:gd name="T32" fmla="*/ 202799956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34" name="Freeform 9"/>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205"/>
                                        </p:tgtEl>
                                        <p:attrNameLst>
                                          <p:attrName>style.visibility</p:attrName>
                                        </p:attrNameLst>
                                      </p:cBhvr>
                                      <p:to>
                                        <p:strVal val="visible"/>
                                      </p:to>
                                    </p:set>
                                    <p:animEffect transition="in" filter="fade">
                                      <p:cBhvr>
                                        <p:cTn id="7" dur="500"/>
                                        <p:tgtEl>
                                          <p:spTgt spid="8205"/>
                                        </p:tgtEl>
                                      </p:cBhvr>
                                    </p:animEffect>
                                  </p:childTnLst>
                                </p:cTn>
                              </p:par>
                              <p:par>
                                <p:cTn id="8" presetID="10" presetClass="entr" presetSubtype="0" fill="hold" nodeType="withEffect">
                                  <p:stCondLst>
                                    <p:cond delay="0"/>
                                  </p:stCondLst>
                                  <p:childTnLst>
                                    <p:set>
                                      <p:cBhvr>
                                        <p:cTn id="9" dur="1" fill="hold">
                                          <p:stCondLst>
                                            <p:cond delay="0"/>
                                          </p:stCondLst>
                                        </p:cTn>
                                        <p:tgtEl>
                                          <p:spTgt spid="8211"/>
                                        </p:tgtEl>
                                        <p:attrNameLst>
                                          <p:attrName>style.visibility</p:attrName>
                                        </p:attrNameLst>
                                      </p:cBhvr>
                                      <p:to>
                                        <p:strVal val="visible"/>
                                      </p:to>
                                    </p:set>
                                    <p:animEffect transition="in" filter="fade">
                                      <p:cBhvr>
                                        <p:cTn id="10" dur="500"/>
                                        <p:tgtEl>
                                          <p:spTgt spid="8211"/>
                                        </p:tgtEl>
                                      </p:cBhvr>
                                    </p:animEffect>
                                  </p:childTnLst>
                                </p:cTn>
                              </p:par>
                              <p:par>
                                <p:cTn id="11" presetID="10" presetClass="entr" presetSubtype="0" fill="hold" nodeType="withEffect">
                                  <p:stCondLst>
                                    <p:cond delay="0"/>
                                  </p:stCondLst>
                                  <p:childTnLst>
                                    <p:set>
                                      <p:cBhvr>
                                        <p:cTn id="12" dur="1" fill="hold">
                                          <p:stCondLst>
                                            <p:cond delay="0"/>
                                          </p:stCondLst>
                                        </p:cTn>
                                        <p:tgtEl>
                                          <p:spTgt spid="8208"/>
                                        </p:tgtEl>
                                        <p:attrNameLst>
                                          <p:attrName>style.visibility</p:attrName>
                                        </p:attrNameLst>
                                      </p:cBhvr>
                                      <p:to>
                                        <p:strVal val="visible"/>
                                      </p:to>
                                    </p:set>
                                    <p:animEffect transition="in" filter="fade">
                                      <p:cBhvr>
                                        <p:cTn id="13" dur="500"/>
                                        <p:tgtEl>
                                          <p:spTgt spid="8208"/>
                                        </p:tgtEl>
                                      </p:cBhvr>
                                    </p:animEffect>
                                  </p:childTnLst>
                                </p:cTn>
                              </p:par>
                            </p:childTnLst>
                          </p:cTn>
                        </p:par>
                        <p:par>
                          <p:cTn id="14" fill="hold">
                            <p:stCondLst>
                              <p:cond delay="500"/>
                            </p:stCondLst>
                            <p:childTnLst>
                              <p:par>
                                <p:cTn id="15" presetID="8" presetClass="emph" presetSubtype="0" fill="hold" nodeType="afterEffect">
                                  <p:stCondLst>
                                    <p:cond delay="0"/>
                                  </p:stCondLst>
                                  <p:childTnLst>
                                    <p:animRot by="5400000">
                                      <p:cBhvr>
                                        <p:cTn id="16" dur="500" fill="hold"/>
                                        <p:tgtEl>
                                          <p:spTgt spid="8205"/>
                                        </p:tgtEl>
                                        <p:attrNameLst>
                                          <p:attrName>r</p:attrName>
                                        </p:attrNameLst>
                                      </p:cBhvr>
                                    </p:animRot>
                                  </p:childTnLst>
                                </p:cTn>
                              </p:par>
                              <p:par>
                                <p:cTn id="17" presetID="8" presetClass="emph" presetSubtype="0" fill="hold" nodeType="withEffect">
                                  <p:stCondLst>
                                    <p:cond delay="0"/>
                                  </p:stCondLst>
                                  <p:childTnLst>
                                    <p:animRot by="-5400000">
                                      <p:cBhvr>
                                        <p:cTn id="18" dur="500" fill="hold"/>
                                        <p:tgtEl>
                                          <p:spTgt spid="8211"/>
                                        </p:tgtEl>
                                        <p:attrNameLst>
                                          <p:attrName>r</p:attrName>
                                        </p:attrNameLst>
                                      </p:cBhvr>
                                    </p:animRot>
                                  </p:childTnLst>
                                </p:cTn>
                              </p:par>
                              <p:par>
                                <p:cTn id="19" presetID="8" presetClass="emph" presetSubtype="0" fill="hold" nodeType="withEffect">
                                  <p:stCondLst>
                                    <p:cond delay="0"/>
                                  </p:stCondLst>
                                  <p:childTnLst>
                                    <p:animRot by="5400000">
                                      <p:cBhvr>
                                        <p:cTn id="20" dur="500" fill="hold"/>
                                        <p:tgtEl>
                                          <p:spTgt spid="8208"/>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5142"/>
                                        </p:tgtEl>
                                        <p:attrNameLst>
                                          <p:attrName>style.visibility</p:attrName>
                                        </p:attrNameLst>
                                      </p:cBhvr>
                                      <p:to>
                                        <p:strVal val="visible"/>
                                      </p:to>
                                    </p:set>
                                    <p:animEffect transition="in" filter="fade">
                                      <p:cBhvr>
                                        <p:cTn id="23" dur="500"/>
                                        <p:tgtEl>
                                          <p:spTgt spid="51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43"/>
                                        </p:tgtEl>
                                        <p:attrNameLst>
                                          <p:attrName>style.visibility</p:attrName>
                                        </p:attrNameLst>
                                      </p:cBhvr>
                                      <p:to>
                                        <p:strVal val="visible"/>
                                      </p:to>
                                    </p:set>
                                    <p:animEffect transition="in" filter="fade">
                                      <p:cBhvr>
                                        <p:cTn id="26" dur="500"/>
                                        <p:tgtEl>
                                          <p:spTgt spid="51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44"/>
                                        </p:tgtEl>
                                        <p:attrNameLst>
                                          <p:attrName>style.visibility</p:attrName>
                                        </p:attrNameLst>
                                      </p:cBhvr>
                                      <p:to>
                                        <p:strVal val="visible"/>
                                      </p:to>
                                    </p:set>
                                    <p:animEffect transition="in" filter="fade">
                                      <p:cBhvr>
                                        <p:cTn id="29" dur="500"/>
                                        <p:tgtEl>
                                          <p:spTgt spid="5144"/>
                                        </p:tgtEl>
                                      </p:cBhvr>
                                    </p:animEffect>
                                  </p:childTnLst>
                                </p:cTn>
                              </p:par>
                              <p:par>
                                <p:cTn id="30" presetID="22" presetClass="entr" presetSubtype="8" fill="hold" nodeType="withEffect">
                                  <p:stCondLst>
                                    <p:cond delay="0"/>
                                  </p:stCondLst>
                                  <p:childTnLst>
                                    <p:set>
                                      <p:cBhvr>
                                        <p:cTn id="31" dur="1" fill="hold">
                                          <p:stCondLst>
                                            <p:cond delay="0"/>
                                          </p:stCondLst>
                                        </p:cTn>
                                        <p:tgtEl>
                                          <p:spTgt spid="8214"/>
                                        </p:tgtEl>
                                        <p:attrNameLst>
                                          <p:attrName>style.visibility</p:attrName>
                                        </p:attrNameLst>
                                      </p:cBhvr>
                                      <p:to>
                                        <p:strVal val="visible"/>
                                      </p:to>
                                    </p:set>
                                    <p:animEffect transition="in" filter="wipe(left)">
                                      <p:cBhvr>
                                        <p:cTn id="32" dur="500"/>
                                        <p:tgtEl>
                                          <p:spTgt spid="8214"/>
                                        </p:tgtEl>
                                      </p:cBhvr>
                                    </p:animEffect>
                                  </p:childTnLst>
                                </p:cTn>
                              </p:par>
                              <p:par>
                                <p:cTn id="33" presetID="22" presetClass="entr" presetSubtype="2" fill="hold" nodeType="withEffect">
                                  <p:stCondLst>
                                    <p:cond delay="0"/>
                                  </p:stCondLst>
                                  <p:childTnLst>
                                    <p:set>
                                      <p:cBhvr>
                                        <p:cTn id="34" dur="1" fill="hold">
                                          <p:stCondLst>
                                            <p:cond delay="0"/>
                                          </p:stCondLst>
                                        </p:cTn>
                                        <p:tgtEl>
                                          <p:spTgt spid="8218"/>
                                        </p:tgtEl>
                                        <p:attrNameLst>
                                          <p:attrName>style.visibility</p:attrName>
                                        </p:attrNameLst>
                                      </p:cBhvr>
                                      <p:to>
                                        <p:strVal val="visible"/>
                                      </p:to>
                                    </p:set>
                                    <p:animEffect transition="in" filter="wipe(right)">
                                      <p:cBhvr>
                                        <p:cTn id="35" dur="500"/>
                                        <p:tgtEl>
                                          <p:spTgt spid="8218"/>
                                        </p:tgtEl>
                                      </p:cBhvr>
                                    </p:animEffect>
                                  </p:childTnLst>
                                </p:cTn>
                              </p:par>
                              <p:par>
                                <p:cTn id="36" presetID="22" presetClass="entr" presetSubtype="2" fill="hold" nodeType="withEffect">
                                  <p:stCondLst>
                                    <p:cond delay="0"/>
                                  </p:stCondLst>
                                  <p:childTnLst>
                                    <p:set>
                                      <p:cBhvr>
                                        <p:cTn id="37" dur="1" fill="hold">
                                          <p:stCondLst>
                                            <p:cond delay="0"/>
                                          </p:stCondLst>
                                        </p:cTn>
                                        <p:tgtEl>
                                          <p:spTgt spid="8222"/>
                                        </p:tgtEl>
                                        <p:attrNameLst>
                                          <p:attrName>style.visibility</p:attrName>
                                        </p:attrNameLst>
                                      </p:cBhvr>
                                      <p:to>
                                        <p:strVal val="visible"/>
                                      </p:to>
                                    </p:set>
                                    <p:animEffect transition="in" filter="wipe(right)">
                                      <p:cBhvr>
                                        <p:cTn id="38" dur="500"/>
                                        <p:tgtEl>
                                          <p:spTgt spid="8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2" grpId="0" animBg="1"/>
      <p:bldP spid="5143" grpId="0" animBg="1"/>
      <p:bldP spid="51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30" name="环形箭头 1"/>
          <p:cNvSpPr>
            <a:spLocks noChangeArrowheads="1"/>
          </p:cNvSpPr>
          <p:nvPr/>
        </p:nvSpPr>
        <p:spPr bwMode="auto">
          <a:xfrm>
            <a:off x="6040438" y="2513013"/>
            <a:ext cx="3814762" cy="3814762"/>
          </a:xfrm>
          <a:custGeom>
            <a:avLst/>
            <a:gdLst>
              <a:gd name="T0" fmla="*/ 636792746 w 21600"/>
              <a:gd name="T1" fmla="*/ 183558223 h 21600"/>
              <a:gd name="T2" fmla="*/ 300711154 w 21600"/>
              <a:gd name="T3" fmla="*/ 17809993 h 21600"/>
              <a:gd name="T4" fmla="*/ 608689783 w 21600"/>
              <a:gd name="T5" fmla="*/ 197905967 h 21600"/>
              <a:gd name="T6" fmla="*/ 648177338 w 21600"/>
              <a:gd name="T7" fmla="*/ 620355007 h 21600"/>
              <a:gd name="T8" fmla="*/ 506945135 w 21600"/>
              <a:gd name="T9" fmla="*/ 626967614 h 21600"/>
              <a:gd name="T10" fmla="*/ 500301444 w 21600"/>
              <a:gd name="T11" fmla="*/ 485704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37" y="17390"/>
                </a:moveTo>
                <a:cubicBezTo>
                  <a:pt x="19678" y="15587"/>
                  <a:pt x="20588" y="13237"/>
                  <a:pt x="20588" y="10800"/>
                </a:cubicBezTo>
                <a:cubicBezTo>
                  <a:pt x="20588" y="5394"/>
                  <a:pt x="16205" y="1012"/>
                  <a:pt x="10800" y="1012"/>
                </a:cubicBezTo>
                <a:cubicBezTo>
                  <a:pt x="10431" y="1011"/>
                  <a:pt x="10064" y="1032"/>
                  <a:pt x="9698" y="1074"/>
                </a:cubicBezTo>
                <a:lnTo>
                  <a:pt x="9584" y="68"/>
                </a:lnTo>
                <a:cubicBezTo>
                  <a:pt x="9988" y="22"/>
                  <a:pt x="10393" y="0"/>
                  <a:pt x="10799" y="0"/>
                </a:cubicBezTo>
                <a:cubicBezTo>
                  <a:pt x="16764" y="0"/>
                  <a:pt x="21600" y="4835"/>
                  <a:pt x="21600" y="10800"/>
                </a:cubicBezTo>
                <a:cubicBezTo>
                  <a:pt x="21600" y="13489"/>
                  <a:pt x="20596" y="16082"/>
                  <a:pt x="18785" y="18071"/>
                </a:cubicBezTo>
                <a:lnTo>
                  <a:pt x="20781" y="19889"/>
                </a:lnTo>
                <a:lnTo>
                  <a:pt x="16253" y="20101"/>
                </a:lnTo>
                <a:lnTo>
                  <a:pt x="16040" y="15572"/>
                </a:lnTo>
                <a:lnTo>
                  <a:pt x="18037" y="1739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形状 2"/>
          <p:cNvSpPr>
            <a:spLocks noChangeArrowheads="1"/>
          </p:cNvSpPr>
          <p:nvPr/>
        </p:nvSpPr>
        <p:spPr bwMode="auto">
          <a:xfrm>
            <a:off x="4138613" y="1781175"/>
            <a:ext cx="2771775" cy="2771775"/>
          </a:xfrm>
          <a:custGeom>
            <a:avLst/>
            <a:gdLst>
              <a:gd name="T0" fmla="*/ 330175250 w 21600"/>
              <a:gd name="T1" fmla="*/ 269577447 h 21600"/>
              <a:gd name="T2" fmla="*/ 113620703 w 21600"/>
              <a:gd name="T3" fmla="*/ 24337853 h 21600"/>
              <a:gd name="T4" fmla="*/ 310530423 w 21600"/>
              <a:gd name="T5" fmla="*/ 257754415 h 21600"/>
              <a:gd name="T6" fmla="*/ -43554594 w 21600"/>
              <a:gd name="T7" fmla="*/ 197914103 h 21600"/>
              <a:gd name="T8" fmla="*/ 7080730 w 21600"/>
              <a:gd name="T9" fmla="*/ 137151790 h 21600"/>
              <a:gd name="T10" fmla="*/ 67843043 w 21600"/>
              <a:gd name="T11" fmla="*/ 1878035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31" y="11649"/>
                </a:moveTo>
                <a:cubicBezTo>
                  <a:pt x="1870" y="16495"/>
                  <a:pt x="5933" y="20207"/>
                  <a:pt x="10800" y="20207"/>
                </a:cubicBezTo>
                <a:cubicBezTo>
                  <a:pt x="15995" y="20207"/>
                  <a:pt x="20207" y="15995"/>
                  <a:pt x="20207" y="10800"/>
                </a:cubicBezTo>
                <a:cubicBezTo>
                  <a:pt x="20207" y="5604"/>
                  <a:pt x="15995" y="1393"/>
                  <a:pt x="10800" y="1393"/>
                </a:cubicBezTo>
                <a:cubicBezTo>
                  <a:pt x="9553" y="1392"/>
                  <a:pt x="8319" y="1640"/>
                  <a:pt x="7169" y="2121"/>
                </a:cubicBezTo>
                <a:lnTo>
                  <a:pt x="6631" y="836"/>
                </a:lnTo>
                <a:cubicBezTo>
                  <a:pt x="7951" y="284"/>
                  <a:pt x="9368" y="0"/>
                  <a:pt x="10799" y="0"/>
                </a:cubicBezTo>
                <a:cubicBezTo>
                  <a:pt x="16764" y="0"/>
                  <a:pt x="21600" y="4835"/>
                  <a:pt x="21600" y="10800"/>
                </a:cubicBezTo>
                <a:cubicBezTo>
                  <a:pt x="21600" y="16764"/>
                  <a:pt x="16764" y="21600"/>
                  <a:pt x="10800" y="21600"/>
                </a:cubicBezTo>
                <a:cubicBezTo>
                  <a:pt x="5213" y="21600"/>
                  <a:pt x="548" y="17339"/>
                  <a:pt x="44" y="11775"/>
                </a:cubicBezTo>
                <a:lnTo>
                  <a:pt x="-2645" y="12019"/>
                </a:lnTo>
                <a:lnTo>
                  <a:pt x="430" y="8329"/>
                </a:lnTo>
                <a:lnTo>
                  <a:pt x="4120" y="11405"/>
                </a:lnTo>
                <a:lnTo>
                  <a:pt x="1431" y="1164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环形箭头 3"/>
          <p:cNvSpPr>
            <a:spLocks noChangeArrowheads="1"/>
          </p:cNvSpPr>
          <p:nvPr/>
        </p:nvSpPr>
        <p:spPr bwMode="auto">
          <a:xfrm>
            <a:off x="5245100" y="301625"/>
            <a:ext cx="2987675" cy="2987675"/>
          </a:xfrm>
          <a:custGeom>
            <a:avLst/>
            <a:gdLst>
              <a:gd name="T0" fmla="*/ 10694770 w 21600"/>
              <a:gd name="T1" fmla="*/ 141002492 h 21600"/>
              <a:gd name="T2" fmla="*/ 13047979 w 21600"/>
              <a:gd name="T3" fmla="*/ 223078488 h 21600"/>
              <a:gd name="T4" fmla="*/ 34131421 w 21600"/>
              <a:gd name="T5" fmla="*/ 148846522 h 21600"/>
              <a:gd name="T6" fmla="*/ 14368089 w 21600"/>
              <a:gd name="T7" fmla="*/ 34131421 h 21600"/>
              <a:gd name="T8" fmla="*/ 104747471 w 21600"/>
              <a:gd name="T9" fmla="*/ 29233570 h 21600"/>
              <a:gd name="T10" fmla="*/ 109664271 w 21600"/>
              <a:gd name="T11" fmla="*/ 11963204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3722" y="4450"/>
                </a:moveTo>
                <a:cubicBezTo>
                  <a:pt x="2157" y="6195"/>
                  <a:pt x="1291" y="8456"/>
                  <a:pt x="1292" y="10800"/>
                </a:cubicBezTo>
                <a:cubicBezTo>
                  <a:pt x="1292" y="11069"/>
                  <a:pt x="1303" y="11337"/>
                  <a:pt x="1326" y="11606"/>
                </a:cubicBezTo>
                <a:lnTo>
                  <a:pt x="38" y="11715"/>
                </a:lnTo>
                <a:cubicBezTo>
                  <a:pt x="12" y="11411"/>
                  <a:pt x="0" y="11105"/>
                  <a:pt x="0" y="10800"/>
                </a:cubicBezTo>
                <a:cubicBezTo>
                  <a:pt x="-1" y="8137"/>
                  <a:pt x="983" y="5569"/>
                  <a:pt x="2761" y="3587"/>
                </a:cubicBezTo>
                <a:lnTo>
                  <a:pt x="751" y="1784"/>
                </a:lnTo>
                <a:lnTo>
                  <a:pt x="5475" y="1528"/>
                </a:lnTo>
                <a:lnTo>
                  <a:pt x="5732" y="6253"/>
                </a:lnTo>
                <a:lnTo>
                  <a:pt x="3722" y="445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 name="组合 1">
            <a:extLst>
              <a:ext uri="{FF2B5EF4-FFF2-40B4-BE49-F238E27FC236}">
                <a16:creationId xmlns:a16="http://schemas.microsoft.com/office/drawing/2014/main" id="{289535ED-35DD-4EFA-B173-E2D5F84D141F}"/>
              </a:ext>
            </a:extLst>
          </p:cNvPr>
          <p:cNvGrpSpPr/>
          <p:nvPr/>
        </p:nvGrpSpPr>
        <p:grpSpPr>
          <a:xfrm>
            <a:off x="5497513" y="533400"/>
            <a:ext cx="2601912" cy="2600325"/>
            <a:chOff x="5497513" y="533400"/>
            <a:chExt cx="2601912" cy="2600325"/>
          </a:xfrm>
        </p:grpSpPr>
        <p:grpSp>
          <p:nvGrpSpPr>
            <p:cNvPr id="8205" name="组合 4"/>
            <p:cNvGrpSpPr>
              <a:grpSpLocks/>
            </p:cNvGrpSpPr>
            <p:nvPr/>
          </p:nvGrpSpPr>
          <p:grpSpPr bwMode="auto">
            <a:xfrm>
              <a:off x="5497513" y="533400"/>
              <a:ext cx="2601912" cy="2600325"/>
              <a:chOff x="0" y="0"/>
              <a:chExt cx="2600961" cy="2600961"/>
            </a:xfrm>
          </p:grpSpPr>
          <p:sp>
            <p:nvSpPr>
              <p:cNvPr id="5162" name="任意多边形 5"/>
              <p:cNvSpPr>
                <a:spLocks noChangeArrowheads="1"/>
              </p:cNvSpPr>
              <p:nvPr/>
            </p:nvSpPr>
            <p:spPr bwMode="auto">
              <a:xfrm>
                <a:off x="0" y="0"/>
                <a:ext cx="2600961" cy="2600961"/>
              </a:xfrm>
              <a:custGeom>
                <a:avLst/>
                <a:gdLst>
                  <a:gd name="T0" fmla="*/ 2383552 w 2123675"/>
                  <a:gd name="T1" fmla="*/ 806810 h 2123675"/>
                  <a:gd name="T2" fmla="*/ 2853523 w 2123675"/>
                  <a:gd name="T3" fmla="*/ 665169 h 2123675"/>
                  <a:gd name="T4" fmla="*/ 3026455 w 2123675"/>
                  <a:gd name="T5" fmla="*/ 964695 h 2123675"/>
                  <a:gd name="T6" fmla="*/ 2668805 w 2123675"/>
                  <a:gd name="T7" fmla="*/ 1300883 h 2123675"/>
                  <a:gd name="T8" fmla="*/ 2668805 w 2123675"/>
                  <a:gd name="T9" fmla="*/ 1884632 h 2123675"/>
                  <a:gd name="T10" fmla="*/ 3026455 w 2123675"/>
                  <a:gd name="T11" fmla="*/ 2220820 h 2123675"/>
                  <a:gd name="T12" fmla="*/ 2853523 w 2123675"/>
                  <a:gd name="T13" fmla="*/ 2520346 h 2123675"/>
                  <a:gd name="T14" fmla="*/ 2383552 w 2123675"/>
                  <a:gd name="T15" fmla="*/ 2378705 h 2123675"/>
                  <a:gd name="T16" fmla="*/ 1878010 w 2123675"/>
                  <a:gd name="T17" fmla="*/ 2670579 h 2123675"/>
                  <a:gd name="T18" fmla="*/ 1765688 w 2123675"/>
                  <a:gd name="T19" fmla="*/ 3148406 h 2123675"/>
                  <a:gd name="T20" fmla="*/ 1419826 w 2123675"/>
                  <a:gd name="T21" fmla="*/ 3148406 h 2123675"/>
                  <a:gd name="T22" fmla="*/ 1307505 w 2123675"/>
                  <a:gd name="T23" fmla="*/ 2670579 h 2123675"/>
                  <a:gd name="T24" fmla="*/ 801963 w 2123675"/>
                  <a:gd name="T25" fmla="*/ 2378705 h 2123675"/>
                  <a:gd name="T26" fmla="*/ 331992 w 2123675"/>
                  <a:gd name="T27" fmla="*/ 2520346 h 2123675"/>
                  <a:gd name="T28" fmla="*/ 159060 w 2123675"/>
                  <a:gd name="T29" fmla="*/ 2220820 h 2123675"/>
                  <a:gd name="T30" fmla="*/ 516710 w 2123675"/>
                  <a:gd name="T31" fmla="*/ 1884632 h 2123675"/>
                  <a:gd name="T32" fmla="*/ 516710 w 2123675"/>
                  <a:gd name="T33" fmla="*/ 1300883 h 2123675"/>
                  <a:gd name="T34" fmla="*/ 159060 w 2123675"/>
                  <a:gd name="T35" fmla="*/ 964695 h 2123675"/>
                  <a:gd name="T36" fmla="*/ 331992 w 2123675"/>
                  <a:gd name="T37" fmla="*/ 665169 h 2123675"/>
                  <a:gd name="T38" fmla="*/ 801963 w 2123675"/>
                  <a:gd name="T39" fmla="*/ 806810 h 2123675"/>
                  <a:gd name="T40" fmla="*/ 1307505 w 2123675"/>
                  <a:gd name="T41" fmla="*/ 514936 h 2123675"/>
                  <a:gd name="T42" fmla="*/ 1419826 w 2123675"/>
                  <a:gd name="T43" fmla="*/ 37109 h 2123675"/>
                  <a:gd name="T44" fmla="*/ 1765688 w 2123675"/>
                  <a:gd name="T45" fmla="*/ 37109 h 2123675"/>
                  <a:gd name="T46" fmla="*/ 1878010 w 2123675"/>
                  <a:gd name="T47" fmla="*/ 514936 h 2123675"/>
                  <a:gd name="T48" fmla="*/ 2383552 w 2123675"/>
                  <a:gd name="T49" fmla="*/ 806810 h 2123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3675"/>
                  <a:gd name="T76" fmla="*/ 0 h 2123675"/>
                  <a:gd name="T77" fmla="*/ 2123675 w 2123675"/>
                  <a:gd name="T78" fmla="*/ 2123675 h 21236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22F2CC"/>
              </a:solidFill>
              <a:ln w="12700" cap="flat" cmpd="sng">
                <a:solidFill>
                  <a:schemeClr val="bg1"/>
                </a:solidFill>
                <a:bevel/>
                <a:headEnd/>
                <a:tailEnd/>
              </a:ln>
            </p:spPr>
            <p:txBody>
              <a:bodyPr lIns="746337" tIns="746337" rIns="746338" bIns="746338" anchor="ctr"/>
              <a:lstStyle/>
              <a:p>
                <a:endParaRPr lang="zh-CN" altLang="en-US"/>
              </a:p>
            </p:txBody>
          </p:sp>
          <p:sp>
            <p:nvSpPr>
              <p:cNvPr id="5163" name="椭圆 6"/>
              <p:cNvSpPr>
                <a:spLocks noChangeArrowheads="1"/>
              </p:cNvSpPr>
              <p:nvPr/>
            </p:nvSpPr>
            <p:spPr bwMode="auto">
              <a:xfrm>
                <a:off x="918143" y="918143"/>
                <a:ext cx="764675" cy="764675"/>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3" name="Freeform 5"/>
            <p:cNvSpPr>
              <a:spLocks noEditPoints="1" noChangeArrowheads="1"/>
            </p:cNvSpPr>
            <p:nvPr/>
          </p:nvSpPr>
          <p:spPr bwMode="auto">
            <a:xfrm>
              <a:off x="6530975" y="1600200"/>
              <a:ext cx="504825" cy="533400"/>
            </a:xfrm>
            <a:custGeom>
              <a:avLst/>
              <a:gdLst>
                <a:gd name="T0" fmla="*/ 1236858552 w 203"/>
                <a:gd name="T1" fmla="*/ 13672297 h 204"/>
                <a:gd name="T2" fmla="*/ 989486842 w 203"/>
                <a:gd name="T3" fmla="*/ 170918094 h 204"/>
                <a:gd name="T4" fmla="*/ 612243305 w 203"/>
                <a:gd name="T5" fmla="*/ 512751668 h 204"/>
                <a:gd name="T6" fmla="*/ 519479846 w 203"/>
                <a:gd name="T7" fmla="*/ 546933718 h 204"/>
                <a:gd name="T8" fmla="*/ 470006996 w 203"/>
                <a:gd name="T9" fmla="*/ 649485097 h 204"/>
                <a:gd name="T10" fmla="*/ 420531659 w 203"/>
                <a:gd name="T11" fmla="*/ 697342059 h 204"/>
                <a:gd name="T12" fmla="*/ 618428033 w 203"/>
                <a:gd name="T13" fmla="*/ 916117115 h 204"/>
                <a:gd name="T14" fmla="*/ 661718642 w 203"/>
                <a:gd name="T15" fmla="*/ 854585241 h 204"/>
                <a:gd name="T16" fmla="*/ 754482100 w 203"/>
                <a:gd name="T17" fmla="*/ 806728279 h 204"/>
                <a:gd name="T18" fmla="*/ 773036284 w 203"/>
                <a:gd name="T19" fmla="*/ 711014356 h 204"/>
                <a:gd name="T20" fmla="*/ 1069880845 w 203"/>
                <a:gd name="T21" fmla="*/ 321323821 h 204"/>
                <a:gd name="T22" fmla="*/ 1236858552 w 203"/>
                <a:gd name="T23" fmla="*/ 13672297 h 204"/>
                <a:gd name="T24" fmla="*/ 204081102 w 203"/>
                <a:gd name="T25" fmla="*/ 963974076 h 204"/>
                <a:gd name="T26" fmla="*/ 0 w 203"/>
                <a:gd name="T27" fmla="*/ 1141727012 h 204"/>
                <a:gd name="T28" fmla="*/ 587506880 w 203"/>
                <a:gd name="T29" fmla="*/ 950299165 h 204"/>
                <a:gd name="T30" fmla="*/ 401977475 w 203"/>
                <a:gd name="T31" fmla="*/ 745199021 h 204"/>
                <a:gd name="T32" fmla="*/ 204081102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427172"/>
            </a:solidFill>
            <a:ln w="9525" cmpd="sng">
              <a:solidFill>
                <a:srgbClr val="F5F6F8"/>
              </a:solidFill>
              <a:bevel/>
              <a:headEnd/>
              <a:tailEnd/>
            </a:ln>
          </p:spPr>
          <p:txBody>
            <a:bodyPr/>
            <a:lstStyle/>
            <a:p>
              <a:endParaRPr lang="zh-CN" altLang="en-US"/>
            </a:p>
          </p:txBody>
        </p:sp>
      </p:grpSp>
      <p:sp>
        <p:nvSpPr>
          <p:cNvPr id="8232" name="Freeform 13"/>
          <p:cNvSpPr>
            <a:spLocks noEditPoints="1" noChangeArrowheads="1"/>
          </p:cNvSpPr>
          <p:nvPr/>
        </p:nvSpPr>
        <p:spPr bwMode="auto">
          <a:xfrm>
            <a:off x="3663613" y="2846387"/>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3" name="组合 2">
            <a:extLst>
              <a:ext uri="{FF2B5EF4-FFF2-40B4-BE49-F238E27FC236}">
                <a16:creationId xmlns:a16="http://schemas.microsoft.com/office/drawing/2014/main" id="{71A7BF6B-6DA5-4FFF-B64B-013702EFC5CC}"/>
              </a:ext>
            </a:extLst>
          </p:cNvPr>
          <p:cNvGrpSpPr/>
          <p:nvPr/>
        </p:nvGrpSpPr>
        <p:grpSpPr>
          <a:xfrm>
            <a:off x="1951831" y="633095"/>
            <a:ext cx="2865438" cy="587375"/>
            <a:chOff x="8223250" y="1120775"/>
            <a:chExt cx="2865438" cy="587375"/>
          </a:xfrm>
        </p:grpSpPr>
        <p:grpSp>
          <p:nvGrpSpPr>
            <p:cNvPr id="8214" name="组合 13"/>
            <p:cNvGrpSpPr>
              <a:grpSpLocks/>
            </p:cNvGrpSpPr>
            <p:nvPr/>
          </p:nvGrpSpPr>
          <p:grpSpPr bwMode="auto">
            <a:xfrm>
              <a:off x="8223250" y="1120775"/>
              <a:ext cx="2865438" cy="587375"/>
              <a:chOff x="0" y="0"/>
              <a:chExt cx="2865179" cy="588228"/>
            </a:xfrm>
          </p:grpSpPr>
          <p:sp>
            <p:nvSpPr>
              <p:cNvPr id="5155" name="矩形 14"/>
              <p:cNvSpPr>
                <a:spLocks noChangeArrowheads="1"/>
              </p:cNvSpPr>
              <p:nvPr/>
            </p:nvSpPr>
            <p:spPr bwMode="auto">
              <a:xfrm>
                <a:off x="0" y="0"/>
                <a:ext cx="2865179" cy="588228"/>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6" name="直接连接符 15"/>
              <p:cNvSpPr>
                <a:spLocks noChangeShapeType="1"/>
              </p:cNvSpPr>
              <p:nvPr/>
            </p:nvSpPr>
            <p:spPr bwMode="auto">
              <a:xfrm>
                <a:off x="671161"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7" name="矩形 16"/>
              <p:cNvSpPr>
                <a:spLocks noChangeArrowheads="1"/>
              </p:cNvSpPr>
              <p:nvPr/>
            </p:nvSpPr>
            <p:spPr bwMode="auto">
              <a:xfrm>
                <a:off x="719697" y="109448"/>
                <a:ext cx="2074912" cy="369332"/>
              </a:xfrm>
              <a:prstGeom prst="rect">
                <a:avLst/>
              </a:prstGeom>
              <a:solidFill>
                <a:srgbClr val="22F2CC"/>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风格转化</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3" name="Freeform 5"/>
            <p:cNvSpPr>
              <a:spLocks noEditPoints="1" noChangeArrowheads="1"/>
            </p:cNvSpPr>
            <p:nvPr/>
          </p:nvSpPr>
          <p:spPr bwMode="auto">
            <a:xfrm>
              <a:off x="8328025" y="1171575"/>
              <a:ext cx="503238" cy="533400"/>
            </a:xfrm>
            <a:custGeom>
              <a:avLst/>
              <a:gdLst>
                <a:gd name="T0" fmla="*/ 1229093121 w 203"/>
                <a:gd name="T1" fmla="*/ 13672297 h 204"/>
                <a:gd name="T2" fmla="*/ 983274993 w 203"/>
                <a:gd name="T3" fmla="*/ 170918094 h 204"/>
                <a:gd name="T4" fmla="*/ 608399868 w 203"/>
                <a:gd name="T5" fmla="*/ 512751668 h 204"/>
                <a:gd name="T6" fmla="*/ 516218070 w 203"/>
                <a:gd name="T7" fmla="*/ 546933718 h 204"/>
                <a:gd name="T8" fmla="*/ 467054444 w 203"/>
                <a:gd name="T9" fmla="*/ 649485097 h 204"/>
                <a:gd name="T10" fmla="*/ 417890818 w 203"/>
                <a:gd name="T11" fmla="*/ 697342059 h 204"/>
                <a:gd name="T12" fmla="*/ 614545321 w 203"/>
                <a:gd name="T13" fmla="*/ 916117115 h 204"/>
                <a:gd name="T14" fmla="*/ 657565973 w 203"/>
                <a:gd name="T15" fmla="*/ 854585241 h 204"/>
                <a:gd name="T16" fmla="*/ 749747771 w 203"/>
                <a:gd name="T17" fmla="*/ 806728279 h 204"/>
                <a:gd name="T18" fmla="*/ 768184130 w 203"/>
                <a:gd name="T19" fmla="*/ 711014356 h 204"/>
                <a:gd name="T20" fmla="*/ 1063165885 w 203"/>
                <a:gd name="T21" fmla="*/ 321323821 h 204"/>
                <a:gd name="T22" fmla="*/ 1229093121 w 203"/>
                <a:gd name="T23" fmla="*/ 13672297 h 204"/>
                <a:gd name="T24" fmla="*/ 202799956 w 203"/>
                <a:gd name="T25" fmla="*/ 963974076 h 204"/>
                <a:gd name="T26" fmla="*/ 0 w 203"/>
                <a:gd name="T27" fmla="*/ 1141727012 h 204"/>
                <a:gd name="T28" fmla="*/ 583818055 w 203"/>
                <a:gd name="T29" fmla="*/ 950299165 h 204"/>
                <a:gd name="T30" fmla="*/ 399454459 w 203"/>
                <a:gd name="T31" fmla="*/ 745199021 h 204"/>
                <a:gd name="T32" fmla="*/ 202799956 w 203"/>
                <a:gd name="T33" fmla="*/ 963974076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8234" name="Freeform 9"/>
          <p:cNvSpPr>
            <a:spLocks noEditPoints="1" noChangeArrowheads="1"/>
          </p:cNvSpPr>
          <p:nvPr/>
        </p:nvSpPr>
        <p:spPr bwMode="auto">
          <a:xfrm>
            <a:off x="5441951"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pic>
        <p:nvPicPr>
          <p:cNvPr id="43" name="图片 42">
            <a:extLst>
              <a:ext uri="{FF2B5EF4-FFF2-40B4-BE49-F238E27FC236}">
                <a16:creationId xmlns:a16="http://schemas.microsoft.com/office/drawing/2014/main" id="{E357C396-EF6C-4C0D-A9C0-4635106AEA2A}"/>
              </a:ext>
            </a:extLst>
          </p:cNvPr>
          <p:cNvPicPr/>
          <p:nvPr/>
        </p:nvPicPr>
        <p:blipFill>
          <a:blip r:embed="rId3"/>
          <a:stretch>
            <a:fillRect/>
          </a:stretch>
        </p:blipFill>
        <p:spPr>
          <a:xfrm>
            <a:off x="2743041" y="1622769"/>
            <a:ext cx="6705918" cy="3031438"/>
          </a:xfrm>
          <a:prstGeom prst="rect">
            <a:avLst/>
          </a:prstGeom>
          <a:ln>
            <a:noFill/>
          </a:ln>
          <a:effectLst>
            <a:outerShdw blurRad="292100" dist="139700" dir="2700000" algn="tl" rotWithShape="0">
              <a:srgbClr val="333333">
                <a:alpha val="65000"/>
              </a:srgbClr>
            </a:outerShdw>
          </a:effectLst>
        </p:spPr>
      </p:pic>
      <p:pic>
        <p:nvPicPr>
          <p:cNvPr id="5" name="图片 4" descr="图片包含 屏幕截图&#10;&#10;已生成高可信度的说明">
            <a:extLst>
              <a:ext uri="{FF2B5EF4-FFF2-40B4-BE49-F238E27FC236}">
                <a16:creationId xmlns:a16="http://schemas.microsoft.com/office/drawing/2014/main" id="{D8F65AD0-AD7E-45EC-AC5D-D6503B84B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026" y="1239646"/>
            <a:ext cx="6181974" cy="4332768"/>
          </a:xfrm>
          <a:prstGeom prst="rect">
            <a:avLst/>
          </a:prstGeom>
        </p:spPr>
      </p:pic>
      <p:sp>
        <p:nvSpPr>
          <p:cNvPr id="29" name="矩形 28">
            <a:extLst>
              <a:ext uri="{FF2B5EF4-FFF2-40B4-BE49-F238E27FC236}">
                <a16:creationId xmlns:a16="http://schemas.microsoft.com/office/drawing/2014/main" id="{014CAB88-AED4-4A97-9243-87DA5D46B6D0}"/>
              </a:ext>
            </a:extLst>
          </p:cNvPr>
          <p:cNvSpPr/>
          <p:nvPr/>
        </p:nvSpPr>
        <p:spPr>
          <a:xfrm>
            <a:off x="3279914" y="4878044"/>
            <a:ext cx="1415772" cy="461665"/>
          </a:xfrm>
          <a:prstGeom prst="rect">
            <a:avLst/>
          </a:prstGeom>
          <a:noFill/>
        </p:spPr>
        <p:txBody>
          <a:bodyPr wrap="none" lIns="91440" tIns="45720" rIns="91440" bIns="45720">
            <a:spAutoFit/>
          </a:bodyPr>
          <a:lstStyle/>
          <a:p>
            <a:pPr algn="ctr"/>
            <a:r>
              <a:rPr lang="zh-CN" altLang="en-US" sz="2400" b="0" cap="none" spc="0" dirty="0">
                <a:ln w="0"/>
                <a:solidFill>
                  <a:srgbClr val="427172"/>
                </a:solidFill>
                <a:effectLst>
                  <a:outerShdw blurRad="38100" dist="19050" dir="2700000" algn="tl" rotWithShape="0">
                    <a:schemeClr val="dk1">
                      <a:alpha val="40000"/>
                    </a:schemeClr>
                  </a:outerShdw>
                </a:effectLst>
              </a:rPr>
              <a:t>生成网络</a:t>
            </a:r>
          </a:p>
        </p:txBody>
      </p:sp>
      <p:sp>
        <p:nvSpPr>
          <p:cNvPr id="30" name="矩形 29">
            <a:extLst>
              <a:ext uri="{FF2B5EF4-FFF2-40B4-BE49-F238E27FC236}">
                <a16:creationId xmlns:a16="http://schemas.microsoft.com/office/drawing/2014/main" id="{3EF3A57C-7992-4FB0-A953-90830BA07970}"/>
              </a:ext>
            </a:extLst>
          </p:cNvPr>
          <p:cNvSpPr/>
          <p:nvPr/>
        </p:nvSpPr>
        <p:spPr>
          <a:xfrm>
            <a:off x="7069553" y="4878044"/>
            <a:ext cx="1415772"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损失网络</a:t>
            </a:r>
            <a:endParaRPr lang="zh-CN" altLang="en-US" sz="2400" b="0" cap="none" spc="0" dirty="0">
              <a:ln w="0"/>
              <a:solidFill>
                <a:srgbClr val="427172"/>
              </a:solidFill>
              <a:effectLst>
                <a:outerShdw blurRad="38100" dist="19050" dir="2700000" algn="tl" rotWithShape="0">
                  <a:schemeClr val="dk1">
                    <a:alpha val="40000"/>
                  </a:schemeClr>
                </a:outerShdw>
              </a:effectLst>
            </a:endParaRPr>
          </a:p>
        </p:txBody>
      </p:sp>
      <p:sp>
        <p:nvSpPr>
          <p:cNvPr id="31" name="矩形 30">
            <a:extLst>
              <a:ext uri="{FF2B5EF4-FFF2-40B4-BE49-F238E27FC236}">
                <a16:creationId xmlns:a16="http://schemas.microsoft.com/office/drawing/2014/main" id="{1A4020C4-C5CA-4165-A96C-C1AC345629CF}"/>
              </a:ext>
            </a:extLst>
          </p:cNvPr>
          <p:cNvSpPr/>
          <p:nvPr/>
        </p:nvSpPr>
        <p:spPr>
          <a:xfrm>
            <a:off x="4563110" y="5496926"/>
            <a:ext cx="2954655" cy="646331"/>
          </a:xfrm>
          <a:prstGeom prst="rect">
            <a:avLst/>
          </a:prstGeom>
          <a:noFill/>
        </p:spPr>
        <p:txBody>
          <a:bodyPr wrap="none" lIns="91440" tIns="45720" rIns="91440" bIns="45720">
            <a:spAutoFit/>
          </a:bodyPr>
          <a:lstStyle/>
          <a:p>
            <a:pPr algn="ctr"/>
            <a:r>
              <a:rPr lang="zh-CN" altLang="en-US" sz="3600" b="0" cap="none" spc="0" dirty="0">
                <a:ln w="0"/>
                <a:solidFill>
                  <a:srgbClr val="427172"/>
                </a:solidFill>
                <a:effectLst>
                  <a:outerShdw blurRad="38100" dist="19050" dir="2700000" algn="tl" rotWithShape="0">
                    <a:schemeClr val="dk1">
                      <a:alpha val="40000"/>
                    </a:schemeClr>
                  </a:outerShdw>
                </a:effectLst>
              </a:rPr>
              <a:t>快速风格转化</a:t>
            </a:r>
          </a:p>
        </p:txBody>
      </p:sp>
      <p:sp>
        <p:nvSpPr>
          <p:cNvPr id="32" name="矩形 31">
            <a:extLst>
              <a:ext uri="{FF2B5EF4-FFF2-40B4-BE49-F238E27FC236}">
                <a16:creationId xmlns:a16="http://schemas.microsoft.com/office/drawing/2014/main" id="{1E67A53B-A79E-4186-B9A1-9DD7721B89DD}"/>
              </a:ext>
            </a:extLst>
          </p:cNvPr>
          <p:cNvSpPr/>
          <p:nvPr/>
        </p:nvSpPr>
        <p:spPr>
          <a:xfrm>
            <a:off x="2566987" y="5648963"/>
            <a:ext cx="2954655" cy="646331"/>
          </a:xfrm>
          <a:prstGeom prst="rect">
            <a:avLst/>
          </a:prstGeom>
          <a:noFill/>
        </p:spPr>
        <p:txBody>
          <a:bodyPr wrap="none" lIns="91440" tIns="45720" rIns="91440" bIns="45720">
            <a:spAutoFit/>
          </a:bodyPr>
          <a:lstStyle/>
          <a:p>
            <a:pPr algn="ctr"/>
            <a:r>
              <a:rPr lang="zh-CN" altLang="en-US" sz="3600" b="0" cap="none" spc="0" dirty="0">
                <a:ln w="0"/>
                <a:solidFill>
                  <a:srgbClr val="427172"/>
                </a:solidFill>
                <a:effectLst>
                  <a:outerShdw blurRad="38100" dist="19050" dir="2700000" algn="tl" rotWithShape="0">
                    <a:schemeClr val="dk1">
                      <a:alpha val="40000"/>
                    </a:schemeClr>
                  </a:outerShdw>
                </a:effectLst>
              </a:rPr>
              <a:t>传统风格转化</a:t>
            </a:r>
          </a:p>
        </p:txBody>
      </p:sp>
      <p:sp>
        <p:nvSpPr>
          <p:cNvPr id="33" name="矩形 32">
            <a:extLst>
              <a:ext uri="{FF2B5EF4-FFF2-40B4-BE49-F238E27FC236}">
                <a16:creationId xmlns:a16="http://schemas.microsoft.com/office/drawing/2014/main" id="{0248B4C1-6F4B-4E6F-BF77-4B6020B8BA72}"/>
              </a:ext>
            </a:extLst>
          </p:cNvPr>
          <p:cNvSpPr/>
          <p:nvPr/>
        </p:nvSpPr>
        <p:spPr>
          <a:xfrm>
            <a:off x="6878975" y="5706844"/>
            <a:ext cx="2031325" cy="646331"/>
          </a:xfrm>
          <a:prstGeom prst="rect">
            <a:avLst/>
          </a:prstGeom>
          <a:noFill/>
        </p:spPr>
        <p:txBody>
          <a:bodyPr wrap="none" lIns="91440" tIns="45720" rIns="91440" bIns="45720">
            <a:spAutoFit/>
          </a:bodyPr>
          <a:lstStyle/>
          <a:p>
            <a:pPr algn="ctr"/>
            <a:r>
              <a:rPr lang="zh-CN" altLang="en-US" sz="3600" dirty="0">
                <a:ln w="0"/>
                <a:solidFill>
                  <a:srgbClr val="427172"/>
                </a:solidFill>
                <a:effectLst>
                  <a:outerShdw blurRad="38100" dist="19050" dir="2700000" algn="tl" rotWithShape="0">
                    <a:schemeClr val="dk1">
                      <a:alpha val="40000"/>
                    </a:schemeClr>
                  </a:outerShdw>
                </a:effectLst>
              </a:rPr>
              <a:t>优化方案</a:t>
            </a:r>
            <a:endParaRPr lang="zh-CN" altLang="en-US" sz="3600" b="0" cap="none" spc="0" dirty="0">
              <a:ln w="0"/>
              <a:solidFill>
                <a:srgbClr val="42717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4504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2"/>
                                        </p:tgtEl>
                                        <p:attrNameLst>
                                          <p:attrName>r</p:attrName>
                                        </p:attrNameLst>
                                      </p:cBhvr>
                                    </p:animRot>
                                  </p:childTnLst>
                                </p:cTn>
                              </p:par>
                              <p:par>
                                <p:cTn id="7" presetID="6" presetClass="emph" presetSubtype="0" fill="hold" nodeType="withEffect">
                                  <p:stCondLst>
                                    <p:cond delay="0"/>
                                  </p:stCondLst>
                                  <p:childTnLst>
                                    <p:animScale>
                                      <p:cBhvr>
                                        <p:cTn id="8" dur="500" fill="hold"/>
                                        <p:tgtEl>
                                          <p:spTgt spid="2"/>
                                        </p:tgtEl>
                                      </p:cBhvr>
                                      <p:by x="50000" y="50000"/>
                                    </p:animScale>
                                  </p:childTnLst>
                                </p:cTn>
                              </p:par>
                              <p:par>
                                <p:cTn id="9" presetID="56" presetClass="path" presetSubtype="0" fill="hold" nodeType="withEffect">
                                  <p:stCondLst>
                                    <p:cond delay="0"/>
                                  </p:stCondLst>
                                  <p:childTnLst>
                                    <p:animMotion origin="layout" path="M -2.08333E-6 -1.11111E-6 L -0.47005 -0.1294 " pathEditMode="relative" rAng="0" ptsTypes="AA">
                                      <p:cBhvr>
                                        <p:cTn id="10" dur="500" fill="hold"/>
                                        <p:tgtEl>
                                          <p:spTgt spid="2"/>
                                        </p:tgtEl>
                                        <p:attrNameLst>
                                          <p:attrName>ppt_x</p:attrName>
                                          <p:attrName>ppt_y</p:attrName>
                                        </p:attrNameLst>
                                      </p:cBhvr>
                                      <p:rCtr x="-23503" y="-6481"/>
                                    </p:animMotion>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3"/>
                                        </p:tgtEl>
                                      </p:cBhvr>
                                    </p:animEffect>
                                    <p:set>
                                      <p:cBhvr>
                                        <p:cTn id="45" dur="1" fill="hold">
                                          <p:stCondLst>
                                            <p:cond delay="499"/>
                                          </p:stCondLst>
                                        </p:cTn>
                                        <p:tgtEl>
                                          <p:spTgt spid="4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0CD4643A-2D5F-41C3-AF1E-4587D5BBC8B5}"/>
              </a:ext>
            </a:extLst>
          </p:cNvPr>
          <p:cNvGrpSpPr/>
          <p:nvPr/>
        </p:nvGrpSpPr>
        <p:grpSpPr>
          <a:xfrm>
            <a:off x="522841" y="448084"/>
            <a:ext cx="969236" cy="969236"/>
            <a:chOff x="4522788" y="2266950"/>
            <a:chExt cx="2166937" cy="2166938"/>
          </a:xfrm>
        </p:grpSpPr>
        <p:grpSp>
          <p:nvGrpSpPr>
            <p:cNvPr id="8211" name="组合 10"/>
            <p:cNvGrpSpPr>
              <a:grpSpLocks/>
            </p:cNvGrpSpPr>
            <p:nvPr/>
          </p:nvGrpSpPr>
          <p:grpSpPr bwMode="auto">
            <a:xfrm>
              <a:off x="4522788" y="2266950"/>
              <a:ext cx="2166937" cy="2166938"/>
              <a:chOff x="0" y="0"/>
              <a:chExt cx="2167466" cy="2167466"/>
            </a:xfrm>
          </p:grpSpPr>
          <p:sp>
            <p:nvSpPr>
              <p:cNvPr id="5158" name="任意多边形 11"/>
              <p:cNvSpPr>
                <a:spLocks noChangeArrowheads="1"/>
              </p:cNvSpPr>
              <p:nvPr/>
            </p:nvSpPr>
            <p:spPr bwMode="auto">
              <a:xfrm>
                <a:off x="0" y="0"/>
                <a:ext cx="2167466" cy="2167466"/>
              </a:xfrm>
              <a:custGeom>
                <a:avLst/>
                <a:gdLst>
                  <a:gd name="T0" fmla="*/ 1621800 w 2167466"/>
                  <a:gd name="T1" fmla="*/ 548964 h 2167466"/>
                  <a:gd name="T2" fmla="*/ 1941574 w 2167466"/>
                  <a:gd name="T3" fmla="*/ 452590 h 2167466"/>
                  <a:gd name="T4" fmla="*/ 2059240 w 2167466"/>
                  <a:gd name="T5" fmla="*/ 656392 h 2167466"/>
                  <a:gd name="T6" fmla="*/ 1815890 w 2167466"/>
                  <a:gd name="T7" fmla="*/ 885138 h 2167466"/>
                  <a:gd name="T8" fmla="*/ 1815890 w 2167466"/>
                  <a:gd name="T9" fmla="*/ 1282328 h 2167466"/>
                  <a:gd name="T10" fmla="*/ 2059240 w 2167466"/>
                  <a:gd name="T11" fmla="*/ 1511074 h 2167466"/>
                  <a:gd name="T12" fmla="*/ 1941574 w 2167466"/>
                  <a:gd name="T13" fmla="*/ 1714876 h 2167466"/>
                  <a:gd name="T14" fmla="*/ 1621800 w 2167466"/>
                  <a:gd name="T15" fmla="*/ 1618502 h 2167466"/>
                  <a:gd name="T16" fmla="*/ 1277823 w 2167466"/>
                  <a:gd name="T17" fmla="*/ 1817097 h 2167466"/>
                  <a:gd name="T18" fmla="*/ 1201398 w 2167466"/>
                  <a:gd name="T19" fmla="*/ 2142217 h 2167466"/>
                  <a:gd name="T20" fmla="*/ 966068 w 2167466"/>
                  <a:gd name="T21" fmla="*/ 2142217 h 2167466"/>
                  <a:gd name="T22" fmla="*/ 889643 w 2167466"/>
                  <a:gd name="T23" fmla="*/ 1817097 h 2167466"/>
                  <a:gd name="T24" fmla="*/ 545666 w 2167466"/>
                  <a:gd name="T25" fmla="*/ 1618502 h 2167466"/>
                  <a:gd name="T26" fmla="*/ 225892 w 2167466"/>
                  <a:gd name="T27" fmla="*/ 1714876 h 2167466"/>
                  <a:gd name="T28" fmla="*/ 108226 w 2167466"/>
                  <a:gd name="T29" fmla="*/ 1511074 h 2167466"/>
                  <a:gd name="T30" fmla="*/ 351576 w 2167466"/>
                  <a:gd name="T31" fmla="*/ 1282328 h 2167466"/>
                  <a:gd name="T32" fmla="*/ 351576 w 2167466"/>
                  <a:gd name="T33" fmla="*/ 885138 h 2167466"/>
                  <a:gd name="T34" fmla="*/ 108226 w 2167466"/>
                  <a:gd name="T35" fmla="*/ 656392 h 2167466"/>
                  <a:gd name="T36" fmla="*/ 225892 w 2167466"/>
                  <a:gd name="T37" fmla="*/ 452590 h 2167466"/>
                  <a:gd name="T38" fmla="*/ 545666 w 2167466"/>
                  <a:gd name="T39" fmla="*/ 548964 h 2167466"/>
                  <a:gd name="T40" fmla="*/ 889643 w 2167466"/>
                  <a:gd name="T41" fmla="*/ 350369 h 2167466"/>
                  <a:gd name="T42" fmla="*/ 966068 w 2167466"/>
                  <a:gd name="T43" fmla="*/ 25249 h 2167466"/>
                  <a:gd name="T44" fmla="*/ 1201398 w 2167466"/>
                  <a:gd name="T45" fmla="*/ 25249 h 2167466"/>
                  <a:gd name="T46" fmla="*/ 1277823 w 2167466"/>
                  <a:gd name="T47" fmla="*/ 350369 h 2167466"/>
                  <a:gd name="T48" fmla="*/ 1621800 w 2167466"/>
                  <a:gd name="T49" fmla="*/ 548964 h 2167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67466"/>
                  <a:gd name="T76" fmla="*/ 0 h 2167466"/>
                  <a:gd name="T77" fmla="*/ 2167466 w 2167466"/>
                  <a:gd name="T78" fmla="*/ 2167466 h 21674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4664"/>
              </a:solidFill>
              <a:ln w="12700" cap="flat" cmpd="sng">
                <a:solidFill>
                  <a:srgbClr val="FFFFFF"/>
                </a:solidFill>
                <a:miter lim="800000"/>
                <a:headEnd/>
                <a:tailEnd/>
              </a:ln>
            </p:spPr>
            <p:txBody>
              <a:bodyPr lIns="583766" tIns="587064" rIns="583766" bIns="587064" anchor="ctr"/>
              <a:lstStyle/>
              <a:p>
                <a:endParaRPr lang="zh-CN" altLang="en-US"/>
              </a:p>
            </p:txBody>
          </p:sp>
          <p:sp>
            <p:nvSpPr>
              <p:cNvPr id="5159" name="椭圆 12"/>
              <p:cNvSpPr>
                <a:spLocks noChangeArrowheads="1"/>
              </p:cNvSpPr>
              <p:nvPr/>
            </p:nvSpPr>
            <p:spPr bwMode="auto">
              <a:xfrm>
                <a:off x="543733" y="543733"/>
                <a:ext cx="1080000" cy="1080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2" name="Freeform 13"/>
            <p:cNvSpPr>
              <a:spLocks noEditPoints="1" noChangeArrowheads="1"/>
            </p:cNvSpPr>
            <p:nvPr/>
          </p:nvSpPr>
          <p:spPr bwMode="auto">
            <a:xfrm>
              <a:off x="5284788" y="3021013"/>
              <a:ext cx="644525" cy="642937"/>
            </a:xfrm>
            <a:custGeom>
              <a:avLst/>
              <a:gdLst>
                <a:gd name="T0" fmla="*/ 1370116195 w 197"/>
                <a:gd name="T1" fmla="*/ 1076030516 h 196"/>
                <a:gd name="T2" fmla="*/ 1573491642 w 197"/>
                <a:gd name="T3" fmla="*/ 1119071212 h 196"/>
                <a:gd name="T4" fmla="*/ 2108692770 w 197"/>
                <a:gd name="T5" fmla="*/ 581057594 h 196"/>
                <a:gd name="T6" fmla="*/ 2097987766 w 197"/>
                <a:gd name="T7" fmla="*/ 484213568 h 196"/>
                <a:gd name="T8" fmla="*/ 1723348612 w 197"/>
                <a:gd name="T9" fmla="*/ 893105099 h 196"/>
                <a:gd name="T10" fmla="*/ 1359411191 w 197"/>
                <a:gd name="T11" fmla="*/ 828542415 h 196"/>
                <a:gd name="T12" fmla="*/ 1230964229 w 197"/>
                <a:gd name="T13" fmla="*/ 484213568 h 196"/>
                <a:gd name="T14" fmla="*/ 1648420127 w 197"/>
                <a:gd name="T15" fmla="*/ 43040696 h 196"/>
                <a:gd name="T16" fmla="*/ 1573491642 w 197"/>
                <a:gd name="T17" fmla="*/ 32281342 h 196"/>
                <a:gd name="T18" fmla="*/ 1027585511 w 197"/>
                <a:gd name="T19" fmla="*/ 581057594 h 196"/>
                <a:gd name="T20" fmla="*/ 1081107259 w 197"/>
                <a:gd name="T21" fmla="*/ 796264353 h 196"/>
                <a:gd name="T22" fmla="*/ 567312868 w 197"/>
                <a:gd name="T23" fmla="*/ 1431121997 h 196"/>
                <a:gd name="T24" fmla="*/ 470977647 w 197"/>
                <a:gd name="T25" fmla="*/ 1409600009 h 196"/>
                <a:gd name="T26" fmla="*/ 128446962 w 197"/>
                <a:gd name="T27" fmla="*/ 1743169502 h 196"/>
                <a:gd name="T28" fmla="*/ 470977647 w 197"/>
                <a:gd name="T29" fmla="*/ 2087498349 h 196"/>
                <a:gd name="T30" fmla="*/ 802803327 w 197"/>
                <a:gd name="T31" fmla="*/ 1743169502 h 196"/>
                <a:gd name="T32" fmla="*/ 770688315 w 197"/>
                <a:gd name="T33" fmla="*/ 1624806768 h 196"/>
                <a:gd name="T34" fmla="*/ 1370116195 w 197"/>
                <a:gd name="T35" fmla="*/ 1076030516 h 196"/>
                <a:gd name="T36" fmla="*/ 470977647 w 197"/>
                <a:gd name="T37" fmla="*/ 1926094919 h 196"/>
                <a:gd name="T38" fmla="*/ 289008936 w 197"/>
                <a:gd name="T39" fmla="*/ 1743169502 h 196"/>
                <a:gd name="T40" fmla="*/ 470977647 w 197"/>
                <a:gd name="T41" fmla="*/ 1571003438 h 196"/>
                <a:gd name="T42" fmla="*/ 642241353 w 197"/>
                <a:gd name="T43" fmla="*/ 1743169502 h 196"/>
                <a:gd name="T44" fmla="*/ 470977647 w 197"/>
                <a:gd name="T45" fmla="*/ 1926094919 h 196"/>
                <a:gd name="T46" fmla="*/ 503089387 w 197"/>
                <a:gd name="T47" fmla="*/ 656379632 h 196"/>
                <a:gd name="T48" fmla="*/ 813505060 w 197"/>
                <a:gd name="T49" fmla="*/ 989949125 h 196"/>
                <a:gd name="T50" fmla="*/ 963362030 w 197"/>
                <a:gd name="T51" fmla="*/ 828542415 h 196"/>
                <a:gd name="T52" fmla="*/ 652946357 w 197"/>
                <a:gd name="T53" fmla="*/ 505735556 h 196"/>
                <a:gd name="T54" fmla="*/ 727874842 w 197"/>
                <a:gd name="T55" fmla="*/ 430413519 h 196"/>
                <a:gd name="T56" fmla="*/ 299713940 w 197"/>
                <a:gd name="T57" fmla="*/ 0 h 196"/>
                <a:gd name="T58" fmla="*/ 0 w 197"/>
                <a:gd name="T59" fmla="*/ 312047505 h 196"/>
                <a:gd name="T60" fmla="*/ 417455898 w 197"/>
                <a:gd name="T61" fmla="*/ 731701669 h 196"/>
                <a:gd name="T62" fmla="*/ 503089387 w 197"/>
                <a:gd name="T63" fmla="*/ 656379632 h 196"/>
                <a:gd name="T64" fmla="*/ 1477156421 w 197"/>
                <a:gd name="T65" fmla="*/ 1151352554 h 196"/>
                <a:gd name="T66" fmla="*/ 1038290515 w 197"/>
                <a:gd name="T67" fmla="*/ 1538725377 h 196"/>
                <a:gd name="T68" fmla="*/ 1519969894 w 197"/>
                <a:gd name="T69" fmla="*/ 2022938945 h 196"/>
                <a:gd name="T70" fmla="*/ 1819683834 w 197"/>
                <a:gd name="T71" fmla="*/ 2022938945 h 196"/>
                <a:gd name="T72" fmla="*/ 1948130796 w 197"/>
                <a:gd name="T73" fmla="*/ 1904572931 h 196"/>
                <a:gd name="T74" fmla="*/ 1948130796 w 197"/>
                <a:gd name="T75" fmla="*/ 1603284780 h 196"/>
                <a:gd name="T76" fmla="*/ 1477156421 w 197"/>
                <a:gd name="T77" fmla="*/ 1151352554 h 196"/>
                <a:gd name="T78" fmla="*/ 1691236872 w 197"/>
                <a:gd name="T79" fmla="*/ 1936854273 h 196"/>
                <a:gd name="T80" fmla="*/ 1616308387 w 197"/>
                <a:gd name="T81" fmla="*/ 1936854273 h 196"/>
                <a:gd name="T82" fmla="*/ 1220259225 w 197"/>
                <a:gd name="T83" fmla="*/ 1549484731 h 196"/>
                <a:gd name="T84" fmla="*/ 1220259225 w 197"/>
                <a:gd name="T85" fmla="*/ 1474162693 h 196"/>
                <a:gd name="T86" fmla="*/ 1295187710 w 197"/>
                <a:gd name="T87" fmla="*/ 1474162693 h 196"/>
                <a:gd name="T88" fmla="*/ 1691236872 w 197"/>
                <a:gd name="T89" fmla="*/ 1861532235 h 196"/>
                <a:gd name="T90" fmla="*/ 1691236872 w 197"/>
                <a:gd name="T91" fmla="*/ 1936854273 h 196"/>
                <a:gd name="T92" fmla="*/ 1862500578 w 197"/>
                <a:gd name="T93" fmla="*/ 1764691490 h 196"/>
                <a:gd name="T94" fmla="*/ 1787572093 w 197"/>
                <a:gd name="T95" fmla="*/ 1764691490 h 196"/>
                <a:gd name="T96" fmla="*/ 1391522932 w 197"/>
                <a:gd name="T97" fmla="*/ 1377318667 h 196"/>
                <a:gd name="T98" fmla="*/ 1391522932 w 197"/>
                <a:gd name="T99" fmla="*/ 1301996629 h 196"/>
                <a:gd name="T100" fmla="*/ 1466451417 w 197"/>
                <a:gd name="T101" fmla="*/ 1301996629 h 196"/>
                <a:gd name="T102" fmla="*/ 1862500578 w 197"/>
                <a:gd name="T103" fmla="*/ 1689369452 h 196"/>
                <a:gd name="T104" fmla="*/ 1862500578 w 197"/>
                <a:gd name="T105" fmla="*/ 1764691490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42717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3" name="组合 2">
            <a:extLst>
              <a:ext uri="{FF2B5EF4-FFF2-40B4-BE49-F238E27FC236}">
                <a16:creationId xmlns:a16="http://schemas.microsoft.com/office/drawing/2014/main" id="{96F1492B-C40F-412B-947B-73EFD5BE946B}"/>
              </a:ext>
            </a:extLst>
          </p:cNvPr>
          <p:cNvGrpSpPr/>
          <p:nvPr/>
        </p:nvGrpSpPr>
        <p:grpSpPr>
          <a:xfrm>
            <a:off x="1860550" y="630261"/>
            <a:ext cx="2865438" cy="588963"/>
            <a:chOff x="1860550" y="660741"/>
            <a:chExt cx="2865438" cy="588963"/>
          </a:xfrm>
        </p:grpSpPr>
        <p:grpSp>
          <p:nvGrpSpPr>
            <p:cNvPr id="8218" name="组合 17"/>
            <p:cNvGrpSpPr>
              <a:grpSpLocks/>
            </p:cNvGrpSpPr>
            <p:nvPr/>
          </p:nvGrpSpPr>
          <p:grpSpPr bwMode="auto">
            <a:xfrm>
              <a:off x="1860550" y="660741"/>
              <a:ext cx="2865438" cy="588963"/>
              <a:chOff x="0" y="0"/>
              <a:chExt cx="2865179" cy="588228"/>
            </a:xfrm>
          </p:grpSpPr>
          <p:sp>
            <p:nvSpPr>
              <p:cNvPr id="5152" name="矩形 18"/>
              <p:cNvSpPr>
                <a:spLocks noChangeArrowheads="1"/>
              </p:cNvSpPr>
              <p:nvPr/>
            </p:nvSpPr>
            <p:spPr bwMode="auto">
              <a:xfrm>
                <a:off x="0" y="0"/>
                <a:ext cx="2865179" cy="588228"/>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53" name="直接连接符 19"/>
              <p:cNvSpPr>
                <a:spLocks noChangeShapeType="1"/>
              </p:cNvSpPr>
              <p:nvPr/>
            </p:nvSpPr>
            <p:spPr bwMode="auto">
              <a:xfrm>
                <a:off x="597225" y="51174"/>
                <a:ext cx="1" cy="485881"/>
              </a:xfrm>
              <a:prstGeom prst="line">
                <a:avLst/>
              </a:prstGeom>
              <a:noFill/>
              <a:ln w="6350">
                <a:solidFill>
                  <a:srgbClr val="F5F6F8"/>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20"/>
              <p:cNvSpPr>
                <a:spLocks noChangeArrowheads="1"/>
              </p:cNvSpPr>
              <p:nvPr/>
            </p:nvSpPr>
            <p:spPr bwMode="auto">
              <a:xfrm>
                <a:off x="736297" y="118167"/>
                <a:ext cx="2074912" cy="369332"/>
              </a:xfrm>
              <a:prstGeom prst="rect">
                <a:avLst/>
              </a:prstGeom>
              <a:solidFill>
                <a:srgbClr val="FF4664"/>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系统架构</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2" name="Freeform 13"/>
            <p:cNvSpPr>
              <a:spLocks noEditPoints="1" noChangeArrowheads="1"/>
            </p:cNvSpPr>
            <p:nvPr/>
          </p:nvSpPr>
          <p:spPr bwMode="auto">
            <a:xfrm>
              <a:off x="1967132" y="730589"/>
              <a:ext cx="446087" cy="466725"/>
            </a:xfrm>
            <a:custGeom>
              <a:avLst/>
              <a:gdLst>
                <a:gd name="T0" fmla="*/ 656320783 w 197"/>
                <a:gd name="T1" fmla="*/ 567035156 h 196"/>
                <a:gd name="T2" fmla="*/ 753744373 w 197"/>
                <a:gd name="T3" fmla="*/ 589716563 h 196"/>
                <a:gd name="T4" fmla="*/ 1010119856 w 197"/>
                <a:gd name="T5" fmla="*/ 306200175 h 196"/>
                <a:gd name="T6" fmla="*/ 1004993252 w 197"/>
                <a:gd name="T7" fmla="*/ 255165225 h 196"/>
                <a:gd name="T8" fmla="*/ 825530414 w 197"/>
                <a:gd name="T9" fmla="*/ 470639775 h 196"/>
                <a:gd name="T10" fmla="*/ 651194180 w 197"/>
                <a:gd name="T11" fmla="*/ 436616475 h 196"/>
                <a:gd name="T12" fmla="*/ 589663611 w 197"/>
                <a:gd name="T13" fmla="*/ 255165225 h 196"/>
                <a:gd name="T14" fmla="*/ 789637393 w 197"/>
                <a:gd name="T15" fmla="*/ 22681406 h 196"/>
                <a:gd name="T16" fmla="*/ 753744373 w 197"/>
                <a:gd name="T17" fmla="*/ 17011650 h 196"/>
                <a:gd name="T18" fmla="*/ 492240021 w 197"/>
                <a:gd name="T19" fmla="*/ 306200175 h 196"/>
                <a:gd name="T20" fmla="*/ 517879834 w 197"/>
                <a:gd name="T21" fmla="*/ 419607206 h 196"/>
                <a:gd name="T22" fmla="*/ 271757559 w 197"/>
                <a:gd name="T23" fmla="*/ 754156163 h 196"/>
                <a:gd name="T24" fmla="*/ 225611331 w 197"/>
                <a:gd name="T25" fmla="*/ 742816650 h 196"/>
                <a:gd name="T26" fmla="*/ 61530569 w 197"/>
                <a:gd name="T27" fmla="*/ 918598144 h 196"/>
                <a:gd name="T28" fmla="*/ 225611331 w 197"/>
                <a:gd name="T29" fmla="*/ 1100049394 h 196"/>
                <a:gd name="T30" fmla="*/ 384563224 w 197"/>
                <a:gd name="T31" fmla="*/ 918598144 h 196"/>
                <a:gd name="T32" fmla="*/ 369181148 w 197"/>
                <a:gd name="T33" fmla="*/ 856223681 h 196"/>
                <a:gd name="T34" fmla="*/ 656320783 w 197"/>
                <a:gd name="T35" fmla="*/ 567035156 h 196"/>
                <a:gd name="T36" fmla="*/ 225611331 w 197"/>
                <a:gd name="T37" fmla="*/ 1014993525 h 196"/>
                <a:gd name="T38" fmla="*/ 138443214 w 197"/>
                <a:gd name="T39" fmla="*/ 918598144 h 196"/>
                <a:gd name="T40" fmla="*/ 225611331 w 197"/>
                <a:gd name="T41" fmla="*/ 827872519 h 196"/>
                <a:gd name="T42" fmla="*/ 307650580 w 197"/>
                <a:gd name="T43" fmla="*/ 918598144 h 196"/>
                <a:gd name="T44" fmla="*/ 225611331 w 197"/>
                <a:gd name="T45" fmla="*/ 1014993525 h 196"/>
                <a:gd name="T46" fmla="*/ 240993407 w 197"/>
                <a:gd name="T47" fmla="*/ 345890850 h 196"/>
                <a:gd name="T48" fmla="*/ 389689828 w 197"/>
                <a:gd name="T49" fmla="*/ 521672344 h 196"/>
                <a:gd name="T50" fmla="*/ 461475869 w 197"/>
                <a:gd name="T51" fmla="*/ 436616475 h 196"/>
                <a:gd name="T52" fmla="*/ 312777183 w 197"/>
                <a:gd name="T53" fmla="*/ 266507119 h 196"/>
                <a:gd name="T54" fmla="*/ 348670204 w 197"/>
                <a:gd name="T55" fmla="*/ 226814063 h 196"/>
                <a:gd name="T56" fmla="*/ 143569818 w 197"/>
                <a:gd name="T57" fmla="*/ 0 h 196"/>
                <a:gd name="T58" fmla="*/ 0 w 197"/>
                <a:gd name="T59" fmla="*/ 164439600 h 196"/>
                <a:gd name="T60" fmla="*/ 199973782 w 197"/>
                <a:gd name="T61" fmla="*/ 385583906 h 196"/>
                <a:gd name="T62" fmla="*/ 240993407 w 197"/>
                <a:gd name="T63" fmla="*/ 345890850 h 196"/>
                <a:gd name="T64" fmla="*/ 707595880 w 197"/>
                <a:gd name="T65" fmla="*/ 606728213 h 196"/>
                <a:gd name="T66" fmla="*/ 497368890 w 197"/>
                <a:gd name="T67" fmla="*/ 810860869 h 196"/>
                <a:gd name="T68" fmla="*/ 728106824 w 197"/>
                <a:gd name="T69" fmla="*/ 1066026094 h 196"/>
                <a:gd name="T70" fmla="*/ 871676642 w 197"/>
                <a:gd name="T71" fmla="*/ 1066026094 h 196"/>
                <a:gd name="T72" fmla="*/ 933207211 w 197"/>
                <a:gd name="T73" fmla="*/ 1003651631 h 196"/>
                <a:gd name="T74" fmla="*/ 933207211 w 197"/>
                <a:gd name="T75" fmla="*/ 844881788 h 196"/>
                <a:gd name="T76" fmla="*/ 707595880 w 197"/>
                <a:gd name="T77" fmla="*/ 606728213 h 196"/>
                <a:gd name="T78" fmla="*/ 810146073 w 197"/>
                <a:gd name="T79" fmla="*/ 1020663281 h 196"/>
                <a:gd name="T80" fmla="*/ 774255317 w 197"/>
                <a:gd name="T81" fmla="*/ 1020663281 h 196"/>
                <a:gd name="T82" fmla="*/ 584537007 w 197"/>
                <a:gd name="T83" fmla="*/ 816530625 h 196"/>
                <a:gd name="T84" fmla="*/ 584537007 w 197"/>
                <a:gd name="T85" fmla="*/ 776837569 h 196"/>
                <a:gd name="T86" fmla="*/ 620430027 w 197"/>
                <a:gd name="T87" fmla="*/ 776837569 h 196"/>
                <a:gd name="T88" fmla="*/ 810146073 w 197"/>
                <a:gd name="T89" fmla="*/ 980970225 h 196"/>
                <a:gd name="T90" fmla="*/ 810146073 w 197"/>
                <a:gd name="T91" fmla="*/ 1020663281 h 196"/>
                <a:gd name="T92" fmla="*/ 892187586 w 197"/>
                <a:gd name="T93" fmla="*/ 929937656 h 196"/>
                <a:gd name="T94" fmla="*/ 856294566 w 197"/>
                <a:gd name="T95" fmla="*/ 929937656 h 196"/>
                <a:gd name="T96" fmla="*/ 666576256 w 197"/>
                <a:gd name="T97" fmla="*/ 725805000 h 196"/>
                <a:gd name="T98" fmla="*/ 666576256 w 197"/>
                <a:gd name="T99" fmla="*/ 686111944 h 196"/>
                <a:gd name="T100" fmla="*/ 702469276 w 197"/>
                <a:gd name="T101" fmla="*/ 686111944 h 196"/>
                <a:gd name="T102" fmla="*/ 892187586 w 197"/>
                <a:gd name="T103" fmla="*/ 890244600 h 196"/>
                <a:gd name="T104" fmla="*/ 892187586 w 197"/>
                <a:gd name="T105" fmla="*/ 929937656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pic>
        <p:nvPicPr>
          <p:cNvPr id="43" name="图片 42" descr="C:\Users\ybx\AppData\Local\Microsoft\Windows\INetCache\Content.Word\系统架构图.png">
            <a:extLst>
              <a:ext uri="{FF2B5EF4-FFF2-40B4-BE49-F238E27FC236}">
                <a16:creationId xmlns:a16="http://schemas.microsoft.com/office/drawing/2014/main" id="{A46383B9-69CD-40D1-96F2-77BF59C2E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3269" y="1228749"/>
            <a:ext cx="6259195" cy="5005846"/>
          </a:xfrm>
          <a:prstGeom prst="rect">
            <a:avLst/>
          </a:prstGeom>
          <a:noFill/>
          <a:ln>
            <a:noFill/>
          </a:ln>
        </p:spPr>
      </p:pic>
    </p:spTree>
    <p:extLst>
      <p:ext uri="{BB962C8B-B14F-4D97-AF65-F5344CB8AC3E}">
        <p14:creationId xmlns:p14="http://schemas.microsoft.com/office/powerpoint/2010/main" val="4228834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 name="组合 1">
            <a:extLst>
              <a:ext uri="{FF2B5EF4-FFF2-40B4-BE49-F238E27FC236}">
                <a16:creationId xmlns:a16="http://schemas.microsoft.com/office/drawing/2014/main" id="{43B67DE7-5F0B-4990-B772-6DB9BEC5EE29}"/>
              </a:ext>
            </a:extLst>
          </p:cNvPr>
          <p:cNvGrpSpPr/>
          <p:nvPr/>
        </p:nvGrpSpPr>
        <p:grpSpPr>
          <a:xfrm>
            <a:off x="604903" y="447858"/>
            <a:ext cx="954221" cy="954221"/>
            <a:chOff x="6256338" y="2971800"/>
            <a:chExt cx="2979737" cy="2979738"/>
          </a:xfrm>
        </p:grpSpPr>
        <p:grpSp>
          <p:nvGrpSpPr>
            <p:cNvPr id="8208" name="组合 7"/>
            <p:cNvGrpSpPr>
              <a:grpSpLocks/>
            </p:cNvGrpSpPr>
            <p:nvPr/>
          </p:nvGrpSpPr>
          <p:grpSpPr bwMode="auto">
            <a:xfrm>
              <a:off x="6256338" y="2971800"/>
              <a:ext cx="2979737" cy="2979738"/>
              <a:chOff x="0" y="0"/>
              <a:chExt cx="2980266" cy="2980266"/>
            </a:xfrm>
          </p:grpSpPr>
          <p:sp>
            <p:nvSpPr>
              <p:cNvPr id="5160" name="任意多边形 8"/>
              <p:cNvSpPr>
                <a:spLocks noChangeArrowheads="1"/>
              </p:cNvSpPr>
              <p:nvPr/>
            </p:nvSpPr>
            <p:spPr bwMode="auto">
              <a:xfrm>
                <a:off x="0" y="0"/>
                <a:ext cx="2980266" cy="2980266"/>
              </a:xfrm>
              <a:custGeom>
                <a:avLst/>
                <a:gdLst>
                  <a:gd name="T0" fmla="*/ 2115406 w 2980266"/>
                  <a:gd name="T1" fmla="*/ 475169 h 2980266"/>
                  <a:gd name="T2" fmla="*/ 2347223 w 2980266"/>
                  <a:gd name="T3" fmla="*/ 280641 h 2980266"/>
                  <a:gd name="T4" fmla="*/ 2532418 w 2980266"/>
                  <a:gd name="T5" fmla="*/ 436038 h 2980266"/>
                  <a:gd name="T6" fmla="*/ 2381100 w 2980266"/>
                  <a:gd name="T7" fmla="*/ 698113 h 2980266"/>
                  <a:gd name="T8" fmla="*/ 2621526 w 2980266"/>
                  <a:gd name="T9" fmla="*/ 1114543 h 2980266"/>
                  <a:gd name="T10" fmla="*/ 2924149 w 2980266"/>
                  <a:gd name="T11" fmla="*/ 1114535 h 2980266"/>
                  <a:gd name="T12" fmla="*/ 2966129 w 2980266"/>
                  <a:gd name="T13" fmla="*/ 1352617 h 2980266"/>
                  <a:gd name="T14" fmla="*/ 2681754 w 2980266"/>
                  <a:gd name="T15" fmla="*/ 1456113 h 2980266"/>
                  <a:gd name="T16" fmla="*/ 2598255 w 2980266"/>
                  <a:gd name="T17" fmla="*/ 1929659 h 2980266"/>
                  <a:gd name="T18" fmla="*/ 2830082 w 2980266"/>
                  <a:gd name="T19" fmla="*/ 2124176 h 2980266"/>
                  <a:gd name="T20" fmla="*/ 2709205 w 2980266"/>
                  <a:gd name="T21" fmla="*/ 2333542 h 2980266"/>
                  <a:gd name="T22" fmla="*/ 2424835 w 2980266"/>
                  <a:gd name="T23" fmla="*/ 2230031 h 2980266"/>
                  <a:gd name="T24" fmla="*/ 2056481 w 2980266"/>
                  <a:gd name="T25" fmla="*/ 2539116 h 2980266"/>
                  <a:gd name="T26" fmla="*/ 2109039 w 2980266"/>
                  <a:gd name="T27" fmla="*/ 2837141 h 2980266"/>
                  <a:gd name="T28" fmla="*/ 1881863 w 2980266"/>
                  <a:gd name="T29" fmla="*/ 2919826 h 2980266"/>
                  <a:gd name="T30" fmla="*/ 1730559 w 2980266"/>
                  <a:gd name="T31" fmla="*/ 2657743 h 2980266"/>
                  <a:gd name="T32" fmla="*/ 1249707 w 2980266"/>
                  <a:gd name="T33" fmla="*/ 2657743 h 2980266"/>
                  <a:gd name="T34" fmla="*/ 1098403 w 2980266"/>
                  <a:gd name="T35" fmla="*/ 2919826 h 2980266"/>
                  <a:gd name="T36" fmla="*/ 871227 w 2980266"/>
                  <a:gd name="T37" fmla="*/ 2837141 h 2980266"/>
                  <a:gd name="T38" fmla="*/ 923785 w 2980266"/>
                  <a:gd name="T39" fmla="*/ 2539117 h 2980266"/>
                  <a:gd name="T40" fmla="*/ 555431 w 2980266"/>
                  <a:gd name="T41" fmla="*/ 2230032 h 2980266"/>
                  <a:gd name="T42" fmla="*/ 271061 w 2980266"/>
                  <a:gd name="T43" fmla="*/ 2333542 h 2980266"/>
                  <a:gd name="T44" fmla="*/ 150184 w 2980266"/>
                  <a:gd name="T45" fmla="*/ 2124176 h 2980266"/>
                  <a:gd name="T46" fmla="*/ 382011 w 2980266"/>
                  <a:gd name="T47" fmla="*/ 1929660 h 2980266"/>
                  <a:gd name="T48" fmla="*/ 298512 w 2980266"/>
                  <a:gd name="T49" fmla="*/ 1456114 h 2980266"/>
                  <a:gd name="T50" fmla="*/ 14137 w 2980266"/>
                  <a:gd name="T51" fmla="*/ 1352617 h 2980266"/>
                  <a:gd name="T52" fmla="*/ 56117 w 2980266"/>
                  <a:gd name="T53" fmla="*/ 1114535 h 2980266"/>
                  <a:gd name="T54" fmla="*/ 358740 w 2980266"/>
                  <a:gd name="T55" fmla="*/ 1114543 h 2980266"/>
                  <a:gd name="T56" fmla="*/ 599166 w 2980266"/>
                  <a:gd name="T57" fmla="*/ 698113 h 2980266"/>
                  <a:gd name="T58" fmla="*/ 447848 w 2980266"/>
                  <a:gd name="T59" fmla="*/ 436038 h 2980266"/>
                  <a:gd name="T60" fmla="*/ 633043 w 2980266"/>
                  <a:gd name="T61" fmla="*/ 280641 h 2980266"/>
                  <a:gd name="T62" fmla="*/ 864860 w 2980266"/>
                  <a:gd name="T63" fmla="*/ 475169 h 2980266"/>
                  <a:gd name="T64" fmla="*/ 1316713 w 2980266"/>
                  <a:gd name="T65" fmla="*/ 310708 h 2980266"/>
                  <a:gd name="T66" fmla="*/ 1369255 w 2980266"/>
                  <a:gd name="T67" fmla="*/ 12681 h 2980266"/>
                  <a:gd name="T68" fmla="*/ 1611011 w 2980266"/>
                  <a:gd name="T69" fmla="*/ 12681 h 2980266"/>
                  <a:gd name="T70" fmla="*/ 1663553 w 2980266"/>
                  <a:gd name="T71" fmla="*/ 310708 h 2980266"/>
                  <a:gd name="T72" fmla="*/ 2115406 w 2980266"/>
                  <a:gd name="T73" fmla="*/ 475169 h 2980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0266"/>
                  <a:gd name="T112" fmla="*/ 0 h 2980266"/>
                  <a:gd name="T113" fmla="*/ 2980266 w 2980266"/>
                  <a:gd name="T114" fmla="*/ 2980266 h 2980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FA146"/>
              </a:solidFill>
              <a:ln w="12700" cap="flat" cmpd="sng">
                <a:solidFill>
                  <a:srgbClr val="FFFFFF"/>
                </a:solidFill>
                <a:miter lim="800000"/>
                <a:headEnd/>
                <a:tailEnd/>
              </a:ln>
            </p:spPr>
            <p:txBody>
              <a:bodyPr lIns="661396" tIns="760343" rIns="661396" bIns="812465" anchor="ctr"/>
              <a:lstStyle/>
              <a:p>
                <a:endParaRPr lang="zh-CN" altLang="en-US"/>
              </a:p>
            </p:txBody>
          </p:sp>
          <p:sp>
            <p:nvSpPr>
              <p:cNvPr id="5161" name="椭圆 9"/>
              <p:cNvSpPr>
                <a:spLocks noChangeArrowheads="1"/>
              </p:cNvSpPr>
              <p:nvPr/>
            </p:nvSpPr>
            <p:spPr bwMode="auto">
              <a:xfrm>
                <a:off x="662133" y="662133"/>
                <a:ext cx="1656000" cy="1656000"/>
              </a:xfrm>
              <a:prstGeom prst="ellipse">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5144" name="Freeform 9"/>
            <p:cNvSpPr>
              <a:spLocks noEditPoints="1" noChangeArrowheads="1"/>
            </p:cNvSpPr>
            <p:nvPr/>
          </p:nvSpPr>
          <p:spPr bwMode="auto">
            <a:xfrm>
              <a:off x="7092950" y="3825875"/>
              <a:ext cx="1270000" cy="127635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17790119 h 200"/>
                <a:gd name="T8" fmla="*/ 2147483647 w 199"/>
                <a:gd name="T9" fmla="*/ 1343983787 h 200"/>
                <a:gd name="T10" fmla="*/ 2147483647 w 199"/>
                <a:gd name="T11" fmla="*/ 977441594 h 200"/>
                <a:gd name="T12" fmla="*/ 2147483647 w 199"/>
                <a:gd name="T13" fmla="*/ 977441594 h 200"/>
                <a:gd name="T14" fmla="*/ 2147483647 w 199"/>
                <a:gd name="T15" fmla="*/ 1466162390 h 200"/>
                <a:gd name="T16" fmla="*/ 2147483647 w 199"/>
                <a:gd name="T17" fmla="*/ 1221805183 h 200"/>
                <a:gd name="T18" fmla="*/ 2147483647 w 199"/>
                <a:gd name="T19" fmla="*/ 529449125 h 200"/>
                <a:gd name="T20" fmla="*/ 2147483647 w 199"/>
                <a:gd name="T21" fmla="*/ 0 h 200"/>
                <a:gd name="T22" fmla="*/ 2147483647 w 199"/>
                <a:gd name="T23" fmla="*/ 0 h 200"/>
                <a:gd name="T24" fmla="*/ 2147483647 w 199"/>
                <a:gd name="T25" fmla="*/ 529449125 h 200"/>
                <a:gd name="T26" fmla="*/ 2147483647 w 199"/>
                <a:gd name="T27" fmla="*/ 1221805183 h 200"/>
                <a:gd name="T28" fmla="*/ 2147483647 w 199"/>
                <a:gd name="T29" fmla="*/ 1466162390 h 200"/>
                <a:gd name="T30" fmla="*/ 2117894121 w 199"/>
                <a:gd name="T31" fmla="*/ 977441594 h 200"/>
                <a:gd name="T32" fmla="*/ 1344049296 w 199"/>
                <a:gd name="T33" fmla="*/ 977441594 h 200"/>
                <a:gd name="T34" fmla="*/ 977491558 w 199"/>
                <a:gd name="T35" fmla="*/ 1343983787 h 200"/>
                <a:gd name="T36" fmla="*/ 977491558 w 199"/>
                <a:gd name="T37" fmla="*/ 2117790119 h 200"/>
                <a:gd name="T38" fmla="*/ 1466237337 w 199"/>
                <a:gd name="T39" fmla="*/ 2147483647 h 200"/>
                <a:gd name="T40" fmla="*/ 1181131910 w 199"/>
                <a:gd name="T41" fmla="*/ 2147483647 h 200"/>
                <a:gd name="T42" fmla="*/ 529475126 w 199"/>
                <a:gd name="T43" fmla="*/ 2147483647 h 200"/>
                <a:gd name="T44" fmla="*/ 0 w 199"/>
                <a:gd name="T45" fmla="*/ 2147483647 h 200"/>
                <a:gd name="T46" fmla="*/ 0 w 199"/>
                <a:gd name="T47" fmla="*/ 2147483647 h 200"/>
                <a:gd name="T48" fmla="*/ 529475126 w 199"/>
                <a:gd name="T49" fmla="*/ 2147483647 h 200"/>
                <a:gd name="T50" fmla="*/ 1181131910 w 199"/>
                <a:gd name="T51" fmla="*/ 2147483647 h 200"/>
                <a:gd name="T52" fmla="*/ 1425507990 w 199"/>
                <a:gd name="T53" fmla="*/ 2147483647 h 200"/>
                <a:gd name="T54" fmla="*/ 977491558 w 199"/>
                <a:gd name="T55" fmla="*/ 2147483647 h 200"/>
                <a:gd name="T56" fmla="*/ 977491558 w 199"/>
                <a:gd name="T57" fmla="*/ 2147483647 h 200"/>
                <a:gd name="T58" fmla="*/ 1344049296 w 199"/>
                <a:gd name="T59" fmla="*/ 2147483647 h 200"/>
                <a:gd name="T60" fmla="*/ 2117894121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2147483647 w 199"/>
                <a:gd name="T91" fmla="*/ 2147483647 h 200"/>
                <a:gd name="T92" fmla="*/ 2147483647 w 199"/>
                <a:gd name="T93" fmla="*/ 2147483647 h 200"/>
                <a:gd name="T94" fmla="*/ 2147483647 w 199"/>
                <a:gd name="T95" fmla="*/ 2147483647 h 200"/>
                <a:gd name="T96" fmla="*/ 2147483647 w 199"/>
                <a:gd name="T97" fmla="*/ 2147483647 h 200"/>
                <a:gd name="T98" fmla="*/ 2147483647 w 199"/>
                <a:gd name="T99" fmla="*/ 2147483647 h 200"/>
                <a:gd name="T100" fmla="*/ 2147483647 w 199"/>
                <a:gd name="T101" fmla="*/ 2147483647 h 200"/>
                <a:gd name="T102" fmla="*/ 2147483647 w 199"/>
                <a:gd name="T103" fmla="*/ 2147483647 h 200"/>
                <a:gd name="T104" fmla="*/ 2147483647 w 199"/>
                <a:gd name="T105" fmla="*/ 2147483647 h 200"/>
                <a:gd name="T106" fmla="*/ 2147483647 w 199"/>
                <a:gd name="T107" fmla="*/ 2147483647 h 200"/>
                <a:gd name="T108" fmla="*/ 2147483647 w 199"/>
                <a:gd name="T109" fmla="*/ 2147483647 h 200"/>
                <a:gd name="T110" fmla="*/ 2147483647 w 199"/>
                <a:gd name="T111" fmla="*/ 2147483647 h 200"/>
                <a:gd name="T112" fmla="*/ 2147483647 w 199"/>
                <a:gd name="T113" fmla="*/ 2147483647 h 200"/>
                <a:gd name="T114" fmla="*/ 2147483647 w 199"/>
                <a:gd name="T115" fmla="*/ 2147483647 h 200"/>
                <a:gd name="T116" fmla="*/ 2147483647 w 199"/>
                <a:gd name="T117" fmla="*/ 214748364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427172"/>
            </a:solidFill>
            <a:ln w="9525" cmpd="sng">
              <a:solidFill>
                <a:srgbClr val="F5F6F8"/>
              </a:solidFill>
              <a:bevel/>
              <a:headEnd/>
              <a:tailEnd/>
            </a:ln>
          </p:spPr>
          <p:txBody>
            <a:bodyPr/>
            <a:lstStyle/>
            <a:p>
              <a:endParaRPr lang="zh-CN" altLang="en-US"/>
            </a:p>
          </p:txBody>
        </p:sp>
      </p:grpSp>
      <p:grpSp>
        <p:nvGrpSpPr>
          <p:cNvPr id="3" name="组合 2">
            <a:extLst>
              <a:ext uri="{FF2B5EF4-FFF2-40B4-BE49-F238E27FC236}">
                <a16:creationId xmlns:a16="http://schemas.microsoft.com/office/drawing/2014/main" id="{68DC4E72-4858-4048-827D-79B83FED8A0C}"/>
              </a:ext>
            </a:extLst>
          </p:cNvPr>
          <p:cNvGrpSpPr/>
          <p:nvPr/>
        </p:nvGrpSpPr>
        <p:grpSpPr>
          <a:xfrm>
            <a:off x="1789173" y="585879"/>
            <a:ext cx="2865438" cy="587375"/>
            <a:chOff x="3130550" y="4879975"/>
            <a:chExt cx="2865438" cy="587375"/>
          </a:xfrm>
        </p:grpSpPr>
        <p:grpSp>
          <p:nvGrpSpPr>
            <p:cNvPr id="8222" name="组合 21"/>
            <p:cNvGrpSpPr>
              <a:grpSpLocks/>
            </p:cNvGrpSpPr>
            <p:nvPr/>
          </p:nvGrpSpPr>
          <p:grpSpPr bwMode="auto">
            <a:xfrm>
              <a:off x="3130550" y="4879975"/>
              <a:ext cx="2865438" cy="587375"/>
              <a:chOff x="0" y="0"/>
              <a:chExt cx="2865179" cy="588228"/>
            </a:xfrm>
          </p:grpSpPr>
          <p:sp>
            <p:nvSpPr>
              <p:cNvPr id="5149" name="矩形 22"/>
              <p:cNvSpPr>
                <a:spLocks noChangeArrowheads="1"/>
              </p:cNvSpPr>
              <p:nvPr/>
            </p:nvSpPr>
            <p:spPr bwMode="auto">
              <a:xfrm>
                <a:off x="0" y="0"/>
                <a:ext cx="2865179" cy="588228"/>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chemeClr val="bg1"/>
                  </a:solidFill>
                  <a:latin typeface="宋体" pitchFamily="2" charset="-122"/>
                  <a:sym typeface="宋体" pitchFamily="2" charset="-122"/>
                </a:endParaRPr>
              </a:p>
            </p:txBody>
          </p:sp>
          <p:sp>
            <p:nvSpPr>
              <p:cNvPr id="5150" name="直接连接符 23"/>
              <p:cNvSpPr>
                <a:spLocks noChangeShapeType="1"/>
              </p:cNvSpPr>
              <p:nvPr/>
            </p:nvSpPr>
            <p:spPr bwMode="auto">
              <a:xfrm>
                <a:off x="626028" y="51174"/>
                <a:ext cx="1" cy="485881"/>
              </a:xfrm>
              <a:prstGeom prst="line">
                <a:avLst/>
              </a:prstGeom>
              <a:noFill/>
              <a:ln w="6350">
                <a:solidFill>
                  <a:schemeClr val="bg1"/>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矩形 24"/>
              <p:cNvSpPr>
                <a:spLocks noChangeArrowheads="1"/>
              </p:cNvSpPr>
              <p:nvPr/>
            </p:nvSpPr>
            <p:spPr bwMode="auto">
              <a:xfrm>
                <a:off x="789899" y="125347"/>
                <a:ext cx="2074912" cy="369332"/>
              </a:xfrm>
              <a:prstGeom prst="rect">
                <a:avLst/>
              </a:prstGeom>
              <a:solidFill>
                <a:srgbClr val="FFA146"/>
              </a:solidFill>
              <a:ln>
                <a:noFill/>
              </a:ln>
              <a:extLst>
                <a:ext uri="{91240B29-F687-4F45-9708-019B960494DF}">
                  <a14:hiddenLine xmlns:a14="http://schemas.microsoft.com/office/drawing/2010/main" w="9525">
                    <a:solidFill>
                      <a:srgbClr val="000000"/>
                    </a:solidFill>
                    <a:bevel/>
                    <a:headEnd/>
                    <a:tailEnd/>
                  </a14:hiddenLine>
                </a:ext>
              </a:extLst>
            </p:spPr>
            <p:txBody>
              <a:bodyPr>
                <a:spAutoFit/>
              </a:bodyPr>
              <a:lstStyle/>
              <a:p>
                <a:pPr algn="ctr">
                  <a:spcBef>
                    <a:spcPts val="1000"/>
                  </a:spcBef>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技术栈</a:t>
                </a:r>
                <a:endParaRPr lang="en-US" dirty="0">
                  <a:solidFill>
                    <a:schemeClr val="bg1"/>
                  </a:solidFill>
                  <a:latin typeface="微软雅黑" pitchFamily="34" charset="-122"/>
                  <a:ea typeface="微软雅黑" pitchFamily="34" charset="-122"/>
                  <a:sym typeface="微软雅黑" pitchFamily="34" charset="-122"/>
                </a:endParaRPr>
              </a:p>
            </p:txBody>
          </p:sp>
        </p:grpSp>
        <p:sp>
          <p:nvSpPr>
            <p:cNvPr id="8234" name="Freeform 9"/>
            <p:cNvSpPr>
              <a:spLocks noEditPoints="1" noChangeArrowheads="1"/>
            </p:cNvSpPr>
            <p:nvPr/>
          </p:nvSpPr>
          <p:spPr bwMode="auto">
            <a:xfrm>
              <a:off x="3270862" y="4989512"/>
              <a:ext cx="388937" cy="392113"/>
            </a:xfrm>
            <a:custGeom>
              <a:avLst/>
              <a:gdLst>
                <a:gd name="T0" fmla="*/ 710501903 w 199"/>
                <a:gd name="T1" fmla="*/ 307504817 h 200"/>
                <a:gd name="T2" fmla="*/ 649384069 w 199"/>
                <a:gd name="T3" fmla="*/ 307504817 h 200"/>
                <a:gd name="T4" fmla="*/ 622645139 w 199"/>
                <a:gd name="T5" fmla="*/ 246003854 h 200"/>
                <a:gd name="T6" fmla="*/ 668483026 w 199"/>
                <a:gd name="T7" fmla="*/ 199877641 h 200"/>
                <a:gd name="T8" fmla="*/ 668483026 w 199"/>
                <a:gd name="T9" fmla="*/ 126846595 h 200"/>
                <a:gd name="T10" fmla="*/ 630283158 w 199"/>
                <a:gd name="T11" fmla="*/ 92252426 h 200"/>
                <a:gd name="T12" fmla="*/ 557706341 w 199"/>
                <a:gd name="T13" fmla="*/ 92252426 h 200"/>
                <a:gd name="T14" fmla="*/ 515687464 w 199"/>
                <a:gd name="T15" fmla="*/ 138376678 h 200"/>
                <a:gd name="T16" fmla="*/ 458388640 w 199"/>
                <a:gd name="T17" fmla="*/ 115314552 h 200"/>
                <a:gd name="T18" fmla="*/ 458388640 w 199"/>
                <a:gd name="T19" fmla="*/ 49968920 h 200"/>
                <a:gd name="T20" fmla="*/ 404908825 w 199"/>
                <a:gd name="T21" fmla="*/ 0 h 200"/>
                <a:gd name="T22" fmla="*/ 355251929 w 199"/>
                <a:gd name="T23" fmla="*/ 0 h 200"/>
                <a:gd name="T24" fmla="*/ 305593078 w 199"/>
                <a:gd name="T25" fmla="*/ 49968920 h 200"/>
                <a:gd name="T26" fmla="*/ 305593078 w 199"/>
                <a:gd name="T27" fmla="*/ 115314552 h 200"/>
                <a:gd name="T28" fmla="*/ 244473290 w 199"/>
                <a:gd name="T29" fmla="*/ 138376678 h 200"/>
                <a:gd name="T30" fmla="*/ 198635403 w 199"/>
                <a:gd name="T31" fmla="*/ 92252426 h 200"/>
                <a:gd name="T32" fmla="*/ 126056632 w 199"/>
                <a:gd name="T33" fmla="*/ 92252426 h 200"/>
                <a:gd name="T34" fmla="*/ 91677728 w 199"/>
                <a:gd name="T35" fmla="*/ 126846595 h 200"/>
                <a:gd name="T36" fmla="*/ 91677728 w 199"/>
                <a:gd name="T37" fmla="*/ 199877641 h 200"/>
                <a:gd name="T38" fmla="*/ 137515615 w 199"/>
                <a:gd name="T39" fmla="*/ 246003854 h 200"/>
                <a:gd name="T40" fmla="*/ 110776685 w 199"/>
                <a:gd name="T41" fmla="*/ 307504817 h 200"/>
                <a:gd name="T42" fmla="*/ 49658851 w 199"/>
                <a:gd name="T43" fmla="*/ 307504817 h 200"/>
                <a:gd name="T44" fmla="*/ 0 w 199"/>
                <a:gd name="T45" fmla="*/ 357475698 h 200"/>
                <a:gd name="T46" fmla="*/ 0 w 199"/>
                <a:gd name="T47" fmla="*/ 411287326 h 200"/>
                <a:gd name="T48" fmla="*/ 49658851 w 199"/>
                <a:gd name="T49" fmla="*/ 461258206 h 200"/>
                <a:gd name="T50" fmla="*/ 110776685 w 199"/>
                <a:gd name="T51" fmla="*/ 461258206 h 200"/>
                <a:gd name="T52" fmla="*/ 133696605 w 199"/>
                <a:gd name="T53" fmla="*/ 518914502 h 200"/>
                <a:gd name="T54" fmla="*/ 91677728 w 199"/>
                <a:gd name="T55" fmla="*/ 565040715 h 200"/>
                <a:gd name="T56" fmla="*/ 91677728 w 199"/>
                <a:gd name="T57" fmla="*/ 638073722 h 200"/>
                <a:gd name="T58" fmla="*/ 126056632 w 199"/>
                <a:gd name="T59" fmla="*/ 672667891 h 200"/>
                <a:gd name="T60" fmla="*/ 198635403 w 199"/>
                <a:gd name="T61" fmla="*/ 672667891 h 200"/>
                <a:gd name="T62" fmla="*/ 240654280 w 199"/>
                <a:gd name="T63" fmla="*/ 626541678 h 200"/>
                <a:gd name="T64" fmla="*/ 305593078 w 199"/>
                <a:gd name="T65" fmla="*/ 653448472 h 200"/>
                <a:gd name="T66" fmla="*/ 305593078 w 199"/>
                <a:gd name="T67" fmla="*/ 714949436 h 200"/>
                <a:gd name="T68" fmla="*/ 355251929 w 199"/>
                <a:gd name="T69" fmla="*/ 768763024 h 200"/>
                <a:gd name="T70" fmla="*/ 404908825 w 199"/>
                <a:gd name="T71" fmla="*/ 768763024 h 200"/>
                <a:gd name="T72" fmla="*/ 458388640 w 199"/>
                <a:gd name="T73" fmla="*/ 714949436 h 200"/>
                <a:gd name="T74" fmla="*/ 458388640 w 199"/>
                <a:gd name="T75" fmla="*/ 653448472 h 200"/>
                <a:gd name="T76" fmla="*/ 515687464 w 199"/>
                <a:gd name="T77" fmla="*/ 630386346 h 200"/>
                <a:gd name="T78" fmla="*/ 557706341 w 199"/>
                <a:gd name="T79" fmla="*/ 672667891 h 200"/>
                <a:gd name="T80" fmla="*/ 630283158 w 199"/>
                <a:gd name="T81" fmla="*/ 672667891 h 200"/>
                <a:gd name="T82" fmla="*/ 668483026 w 199"/>
                <a:gd name="T83" fmla="*/ 638073722 h 200"/>
                <a:gd name="T84" fmla="*/ 668483026 w 199"/>
                <a:gd name="T85" fmla="*/ 565040715 h 200"/>
                <a:gd name="T86" fmla="*/ 622645139 w 199"/>
                <a:gd name="T87" fmla="*/ 518914502 h 200"/>
                <a:gd name="T88" fmla="*/ 649384069 w 199"/>
                <a:gd name="T89" fmla="*/ 461258206 h 200"/>
                <a:gd name="T90" fmla="*/ 710501903 w 199"/>
                <a:gd name="T91" fmla="*/ 461258206 h 200"/>
                <a:gd name="T92" fmla="*/ 760160754 w 199"/>
                <a:gd name="T93" fmla="*/ 411287326 h 200"/>
                <a:gd name="T94" fmla="*/ 760160754 w 199"/>
                <a:gd name="T95" fmla="*/ 357475698 h 200"/>
                <a:gd name="T96" fmla="*/ 710501903 w 199"/>
                <a:gd name="T97" fmla="*/ 307504817 h 200"/>
                <a:gd name="T98" fmla="*/ 381990859 w 199"/>
                <a:gd name="T99" fmla="*/ 538133921 h 200"/>
                <a:gd name="T100" fmla="*/ 229193343 w 199"/>
                <a:gd name="T101" fmla="*/ 384382492 h 200"/>
                <a:gd name="T102" fmla="*/ 381990859 w 199"/>
                <a:gd name="T103" fmla="*/ 230629103 h 200"/>
                <a:gd name="T104" fmla="*/ 530967411 w 199"/>
                <a:gd name="T105" fmla="*/ 384382492 h 200"/>
                <a:gd name="T106" fmla="*/ 381990859 w 199"/>
                <a:gd name="T107" fmla="*/ 538133921 h 200"/>
                <a:gd name="T108" fmla="*/ 381990859 w 199"/>
                <a:gd name="T109" fmla="*/ 307504817 h 200"/>
                <a:gd name="T110" fmla="*/ 305593078 w 199"/>
                <a:gd name="T111" fmla="*/ 384382492 h 200"/>
                <a:gd name="T112" fmla="*/ 381990859 w 199"/>
                <a:gd name="T113" fmla="*/ 461258206 h 200"/>
                <a:gd name="T114" fmla="*/ 458388640 w 199"/>
                <a:gd name="T115" fmla="*/ 384382492 h 200"/>
                <a:gd name="T116" fmla="*/ 381990859 w 199"/>
                <a:gd name="T117" fmla="*/ 307504817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7" name="组合 6">
            <a:extLst>
              <a:ext uri="{FF2B5EF4-FFF2-40B4-BE49-F238E27FC236}">
                <a16:creationId xmlns:a16="http://schemas.microsoft.com/office/drawing/2014/main" id="{3B16FE0A-A0D5-4C70-866A-352B3EB0BA8A}"/>
              </a:ext>
            </a:extLst>
          </p:cNvPr>
          <p:cNvGrpSpPr/>
          <p:nvPr/>
        </p:nvGrpSpPr>
        <p:grpSpPr>
          <a:xfrm>
            <a:off x="1796888" y="1565425"/>
            <a:ext cx="8804636" cy="1365250"/>
            <a:chOff x="1796888" y="1565425"/>
            <a:chExt cx="8804636" cy="1365250"/>
          </a:xfrm>
        </p:grpSpPr>
        <p:grpSp>
          <p:nvGrpSpPr>
            <p:cNvPr id="4" name="组合 3">
              <a:extLst>
                <a:ext uri="{FF2B5EF4-FFF2-40B4-BE49-F238E27FC236}">
                  <a16:creationId xmlns:a16="http://schemas.microsoft.com/office/drawing/2014/main" id="{E7000AC5-B49F-40E1-B31D-A5E210ECC5AC}"/>
                </a:ext>
              </a:extLst>
            </p:cNvPr>
            <p:cNvGrpSpPr/>
            <p:nvPr/>
          </p:nvGrpSpPr>
          <p:grpSpPr>
            <a:xfrm>
              <a:off x="1876624" y="1565425"/>
              <a:ext cx="8724900" cy="1365250"/>
              <a:chOff x="1876624" y="3132287"/>
              <a:chExt cx="8724900" cy="1365250"/>
            </a:xfrm>
          </p:grpSpPr>
          <p:sp>
            <p:nvSpPr>
              <p:cNvPr id="44" name="圆角矩形 25">
                <a:extLst>
                  <a:ext uri="{FF2B5EF4-FFF2-40B4-BE49-F238E27FC236}">
                    <a16:creationId xmlns:a16="http://schemas.microsoft.com/office/drawing/2014/main" id="{D6E8733B-8115-462A-8589-418A98112843}"/>
                  </a:ext>
                </a:extLst>
              </p:cNvPr>
              <p:cNvSpPr>
                <a:spLocks noChangeArrowheads="1"/>
              </p:cNvSpPr>
              <p:nvPr/>
            </p:nvSpPr>
            <p:spPr bwMode="auto">
              <a:xfrm>
                <a:off x="1876624" y="3132287"/>
                <a:ext cx="8724900" cy="1365250"/>
              </a:xfrm>
              <a:prstGeom prst="roundRect">
                <a:avLst>
                  <a:gd name="adj" fmla="val 16667"/>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6" name="矩形 27">
                <a:extLst>
                  <a:ext uri="{FF2B5EF4-FFF2-40B4-BE49-F238E27FC236}">
                    <a16:creationId xmlns:a16="http://schemas.microsoft.com/office/drawing/2014/main" id="{8FFC9DBD-D12D-44C4-B1C3-EF0E7AEDF3FF}"/>
                  </a:ext>
                </a:extLst>
              </p:cNvPr>
              <p:cNvSpPr>
                <a:spLocks noChangeArrowheads="1"/>
              </p:cNvSpPr>
              <p:nvPr/>
            </p:nvSpPr>
            <p:spPr bwMode="auto">
              <a:xfrm>
                <a:off x="3376811" y="3132287"/>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chemeClr val="bg1"/>
                  </a:solidFill>
                  <a:latin typeface="宋体" pitchFamily="2" charset="-122"/>
                  <a:sym typeface="宋体" pitchFamily="2" charset="-122"/>
                </a:endParaRPr>
              </a:p>
            </p:txBody>
          </p:sp>
          <p:sp>
            <p:nvSpPr>
              <p:cNvPr id="50" name="KSO_Shape">
                <a:extLst>
                  <a:ext uri="{FF2B5EF4-FFF2-40B4-BE49-F238E27FC236}">
                    <a16:creationId xmlns:a16="http://schemas.microsoft.com/office/drawing/2014/main" id="{AECA1638-8E20-40E8-89B4-C422773E8FE1}"/>
                  </a:ext>
                </a:extLst>
              </p:cNvPr>
              <p:cNvSpPr>
                <a:spLocks noChangeArrowheads="1"/>
              </p:cNvSpPr>
              <p:nvPr/>
            </p:nvSpPr>
            <p:spPr bwMode="auto">
              <a:xfrm>
                <a:off x="2272816" y="3203413"/>
                <a:ext cx="795337" cy="779463"/>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sp>
          <p:nvSpPr>
            <p:cNvPr id="61" name="TextBox 4">
              <a:extLst>
                <a:ext uri="{FF2B5EF4-FFF2-40B4-BE49-F238E27FC236}">
                  <a16:creationId xmlns:a16="http://schemas.microsoft.com/office/drawing/2014/main" id="{3FF6B31C-9541-4A09-9B60-149107337159}"/>
                </a:ext>
              </a:extLst>
            </p:cNvPr>
            <p:cNvSpPr>
              <a:spLocks noChangeArrowheads="1"/>
            </p:cNvSpPr>
            <p:nvPr/>
          </p:nvSpPr>
          <p:spPr bwMode="auto">
            <a:xfrm>
              <a:off x="1796888" y="2389188"/>
              <a:ext cx="1716088" cy="45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API</a:t>
              </a:r>
              <a:r>
                <a:rPr lang="zh-CN" altLang="en-US" b="1" dirty="0">
                  <a:solidFill>
                    <a:srgbClr val="3D6869"/>
                  </a:solidFill>
                  <a:latin typeface="Franklin Gothic Book" pitchFamily="34" charset="0"/>
                  <a:ea typeface="微软雅黑" pitchFamily="34" charset="-122"/>
                  <a:sym typeface="Franklin Gothic Book" pitchFamily="34" charset="0"/>
                </a:rPr>
                <a:t>服务</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3" name="TextBox 4">
            <a:extLst>
              <a:ext uri="{FF2B5EF4-FFF2-40B4-BE49-F238E27FC236}">
                <a16:creationId xmlns:a16="http://schemas.microsoft.com/office/drawing/2014/main" id="{995333DC-FCAD-4F96-B230-5D4AA8BE7074}"/>
              </a:ext>
            </a:extLst>
          </p:cNvPr>
          <p:cNvSpPr>
            <a:spLocks noChangeArrowheads="1"/>
          </p:cNvSpPr>
          <p:nvPr/>
        </p:nvSpPr>
        <p:spPr bwMode="auto">
          <a:xfrm>
            <a:off x="3501232" y="1690687"/>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Python</a:t>
            </a:r>
            <a:endParaRPr lang="en-US" b="1" dirty="0">
              <a:solidFill>
                <a:srgbClr val="3D6869"/>
              </a:solidFill>
              <a:latin typeface="Franklin Gothic Book" pitchFamily="34" charset="0"/>
              <a:ea typeface="微软雅黑" pitchFamily="34" charset="-122"/>
              <a:sym typeface="Franklin Gothic Book" pitchFamily="34" charset="0"/>
            </a:endParaRPr>
          </a:p>
        </p:txBody>
      </p:sp>
      <p:grpSp>
        <p:nvGrpSpPr>
          <p:cNvPr id="8" name="组合 7">
            <a:extLst>
              <a:ext uri="{FF2B5EF4-FFF2-40B4-BE49-F238E27FC236}">
                <a16:creationId xmlns:a16="http://schemas.microsoft.com/office/drawing/2014/main" id="{63FC15E2-6AFF-4349-9428-E2909B4E6D9A}"/>
              </a:ext>
            </a:extLst>
          </p:cNvPr>
          <p:cNvGrpSpPr/>
          <p:nvPr/>
        </p:nvGrpSpPr>
        <p:grpSpPr>
          <a:xfrm>
            <a:off x="1815113" y="3155950"/>
            <a:ext cx="8786411" cy="1370013"/>
            <a:chOff x="1815113" y="3155950"/>
            <a:chExt cx="8786411" cy="1370013"/>
          </a:xfrm>
        </p:grpSpPr>
        <p:grpSp>
          <p:nvGrpSpPr>
            <p:cNvPr id="6" name="组合 5">
              <a:extLst>
                <a:ext uri="{FF2B5EF4-FFF2-40B4-BE49-F238E27FC236}">
                  <a16:creationId xmlns:a16="http://schemas.microsoft.com/office/drawing/2014/main" id="{E2AF5B0F-C18C-406F-B394-9292BF4C6581}"/>
                </a:ext>
              </a:extLst>
            </p:cNvPr>
            <p:cNvGrpSpPr/>
            <p:nvPr/>
          </p:nvGrpSpPr>
          <p:grpSpPr>
            <a:xfrm>
              <a:off x="1876624" y="3155950"/>
              <a:ext cx="8724900" cy="1370013"/>
              <a:chOff x="1876624" y="4722962"/>
              <a:chExt cx="8724900" cy="1370013"/>
            </a:xfrm>
          </p:grpSpPr>
          <p:sp>
            <p:nvSpPr>
              <p:cNvPr id="45" name="圆角矩形 26">
                <a:extLst>
                  <a:ext uri="{FF2B5EF4-FFF2-40B4-BE49-F238E27FC236}">
                    <a16:creationId xmlns:a16="http://schemas.microsoft.com/office/drawing/2014/main" id="{DC27F28B-D6A9-4344-BB4C-CB4EDB43F0F5}"/>
                  </a:ext>
                </a:extLst>
              </p:cNvPr>
              <p:cNvSpPr>
                <a:spLocks noChangeArrowheads="1"/>
              </p:cNvSpPr>
              <p:nvPr/>
            </p:nvSpPr>
            <p:spPr bwMode="auto">
              <a:xfrm>
                <a:off x="1876624" y="4722962"/>
                <a:ext cx="8724900" cy="1365250"/>
              </a:xfrm>
              <a:prstGeom prst="roundRect">
                <a:avLst>
                  <a:gd name="adj" fmla="val 16667"/>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8" name="矩形 29">
                <a:extLst>
                  <a:ext uri="{FF2B5EF4-FFF2-40B4-BE49-F238E27FC236}">
                    <a16:creationId xmlns:a16="http://schemas.microsoft.com/office/drawing/2014/main" id="{BD5C9D04-C91A-406F-8197-79CE8DDA52C0}"/>
                  </a:ext>
                </a:extLst>
              </p:cNvPr>
              <p:cNvSpPr>
                <a:spLocks noChangeArrowheads="1"/>
              </p:cNvSpPr>
              <p:nvPr/>
            </p:nvSpPr>
            <p:spPr bwMode="auto">
              <a:xfrm>
                <a:off x="3376811" y="4727725"/>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 name="KSO_Shape">
                <a:extLst>
                  <a:ext uri="{FF2B5EF4-FFF2-40B4-BE49-F238E27FC236}">
                    <a16:creationId xmlns:a16="http://schemas.microsoft.com/office/drawing/2014/main" id="{5F9F6BA3-4538-4859-B95E-0E92A6CCBE13}"/>
                  </a:ext>
                </a:extLst>
              </p:cNvPr>
              <p:cNvSpPr>
                <a:spLocks noChangeArrowheads="1"/>
              </p:cNvSpPr>
              <p:nvPr/>
            </p:nvSpPr>
            <p:spPr bwMode="auto">
              <a:xfrm>
                <a:off x="2295724" y="4891237"/>
                <a:ext cx="612775" cy="773718"/>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62" name="TextBox 4">
              <a:extLst>
                <a:ext uri="{FF2B5EF4-FFF2-40B4-BE49-F238E27FC236}">
                  <a16:creationId xmlns:a16="http://schemas.microsoft.com/office/drawing/2014/main" id="{5ADD0738-F819-4D64-AC25-E7529D0E1199}"/>
                </a:ext>
              </a:extLst>
            </p:cNvPr>
            <p:cNvSpPr>
              <a:spLocks noChangeArrowheads="1"/>
            </p:cNvSpPr>
            <p:nvPr/>
          </p:nvSpPr>
          <p:spPr bwMode="auto">
            <a:xfrm>
              <a:off x="1815113" y="4021267"/>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计算服务</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5" name="TextBox 4">
            <a:extLst>
              <a:ext uri="{FF2B5EF4-FFF2-40B4-BE49-F238E27FC236}">
                <a16:creationId xmlns:a16="http://schemas.microsoft.com/office/drawing/2014/main" id="{DB94E0F3-2005-4531-9CFE-54025A563EC7}"/>
              </a:ext>
            </a:extLst>
          </p:cNvPr>
          <p:cNvSpPr>
            <a:spLocks noChangeArrowheads="1"/>
          </p:cNvSpPr>
          <p:nvPr/>
        </p:nvSpPr>
        <p:spPr bwMode="auto">
          <a:xfrm>
            <a:off x="3544828" y="3291323"/>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Tensorflow</a:t>
            </a:r>
            <a:endParaRPr lang="en-US" b="1" dirty="0">
              <a:solidFill>
                <a:srgbClr val="3D6869"/>
              </a:solidFill>
              <a:latin typeface="Franklin Gothic Book" pitchFamily="34" charset="0"/>
              <a:ea typeface="微软雅黑" pitchFamily="34" charset="-122"/>
              <a:sym typeface="Franklin Gothic Book" pitchFamily="34" charset="0"/>
            </a:endParaRPr>
          </a:p>
        </p:txBody>
      </p:sp>
      <p:grpSp>
        <p:nvGrpSpPr>
          <p:cNvPr id="9" name="组合 8">
            <a:extLst>
              <a:ext uri="{FF2B5EF4-FFF2-40B4-BE49-F238E27FC236}">
                <a16:creationId xmlns:a16="http://schemas.microsoft.com/office/drawing/2014/main" id="{6FD6A156-7253-4D0D-8AD2-7DB02EE00E66}"/>
              </a:ext>
            </a:extLst>
          </p:cNvPr>
          <p:cNvGrpSpPr/>
          <p:nvPr/>
        </p:nvGrpSpPr>
        <p:grpSpPr>
          <a:xfrm>
            <a:off x="1798980" y="4747036"/>
            <a:ext cx="8802544" cy="1373188"/>
            <a:chOff x="1798980" y="4747036"/>
            <a:chExt cx="8802544" cy="1373188"/>
          </a:xfrm>
        </p:grpSpPr>
        <p:grpSp>
          <p:nvGrpSpPr>
            <p:cNvPr id="5" name="组合 4">
              <a:extLst>
                <a:ext uri="{FF2B5EF4-FFF2-40B4-BE49-F238E27FC236}">
                  <a16:creationId xmlns:a16="http://schemas.microsoft.com/office/drawing/2014/main" id="{225BE4F7-D6CA-44E7-BE16-D1BF7FD99C18}"/>
                </a:ext>
              </a:extLst>
            </p:cNvPr>
            <p:cNvGrpSpPr/>
            <p:nvPr/>
          </p:nvGrpSpPr>
          <p:grpSpPr>
            <a:xfrm>
              <a:off x="1876624" y="4747036"/>
              <a:ext cx="8724900" cy="1373188"/>
              <a:chOff x="1876624" y="1541612"/>
              <a:chExt cx="8724900" cy="1373188"/>
            </a:xfrm>
          </p:grpSpPr>
          <p:sp>
            <p:nvSpPr>
              <p:cNvPr id="43" name="圆角矩形 6">
                <a:extLst>
                  <a:ext uri="{FF2B5EF4-FFF2-40B4-BE49-F238E27FC236}">
                    <a16:creationId xmlns:a16="http://schemas.microsoft.com/office/drawing/2014/main" id="{E1B56C28-92E7-4456-9613-48F4AB512F54}"/>
                  </a:ext>
                </a:extLst>
              </p:cNvPr>
              <p:cNvSpPr>
                <a:spLocks noChangeArrowheads="1"/>
              </p:cNvSpPr>
              <p:nvPr/>
            </p:nvSpPr>
            <p:spPr bwMode="auto">
              <a:xfrm>
                <a:off x="1876624" y="1541612"/>
                <a:ext cx="8724900" cy="1365250"/>
              </a:xfrm>
              <a:prstGeom prst="roundRect">
                <a:avLst>
                  <a:gd name="adj" fmla="val 16667"/>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7" name="矩形 28">
                <a:extLst>
                  <a:ext uri="{FF2B5EF4-FFF2-40B4-BE49-F238E27FC236}">
                    <a16:creationId xmlns:a16="http://schemas.microsoft.com/office/drawing/2014/main" id="{317EBF4E-D104-4697-84F0-114CA2364D46}"/>
                  </a:ext>
                </a:extLst>
              </p:cNvPr>
              <p:cNvSpPr>
                <a:spLocks noChangeArrowheads="1"/>
              </p:cNvSpPr>
              <p:nvPr/>
            </p:nvSpPr>
            <p:spPr bwMode="auto">
              <a:xfrm>
                <a:off x="3376811" y="1549550"/>
                <a:ext cx="6937375" cy="13652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9" name="KSO_Shape">
                <a:extLst>
                  <a:ext uri="{FF2B5EF4-FFF2-40B4-BE49-F238E27FC236}">
                    <a16:creationId xmlns:a16="http://schemas.microsoft.com/office/drawing/2014/main" id="{4CCC24A4-602A-42D0-8325-79B1D271B46A}"/>
                  </a:ext>
                </a:extLst>
              </p:cNvPr>
              <p:cNvSpPr>
                <a:spLocks noChangeArrowheads="1"/>
              </p:cNvSpPr>
              <p:nvPr/>
            </p:nvSpPr>
            <p:spPr bwMode="auto">
              <a:xfrm>
                <a:off x="2462080" y="1721000"/>
                <a:ext cx="409839" cy="712311"/>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rgbClr val="3D686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63" name="TextBox 4">
              <a:extLst>
                <a:ext uri="{FF2B5EF4-FFF2-40B4-BE49-F238E27FC236}">
                  <a16:creationId xmlns:a16="http://schemas.microsoft.com/office/drawing/2014/main" id="{75B11498-FEA8-4633-B26F-E1C29E5FA766}"/>
                </a:ext>
              </a:extLst>
            </p:cNvPr>
            <p:cNvSpPr>
              <a:spLocks noChangeArrowheads="1"/>
            </p:cNvSpPr>
            <p:nvPr/>
          </p:nvSpPr>
          <p:spPr bwMode="auto">
            <a:xfrm>
              <a:off x="1798980" y="5564744"/>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b="1" dirty="0">
                  <a:solidFill>
                    <a:srgbClr val="3D6869"/>
                  </a:solidFill>
                  <a:latin typeface="Franklin Gothic Book" pitchFamily="34" charset="0"/>
                  <a:ea typeface="微软雅黑" pitchFamily="34" charset="-122"/>
                  <a:sym typeface="Franklin Gothic Book" pitchFamily="34" charset="0"/>
                </a:rPr>
                <a:t>安卓端</a:t>
              </a:r>
              <a:endParaRPr lang="en-US" b="1" dirty="0">
                <a:solidFill>
                  <a:srgbClr val="3D6869"/>
                </a:solidFill>
                <a:latin typeface="Franklin Gothic Book" pitchFamily="34" charset="0"/>
                <a:ea typeface="微软雅黑" pitchFamily="34" charset="-122"/>
                <a:sym typeface="Franklin Gothic Book" pitchFamily="34" charset="0"/>
              </a:endParaRPr>
            </a:p>
          </p:txBody>
        </p:sp>
      </p:grpSp>
      <p:sp>
        <p:nvSpPr>
          <p:cNvPr id="57" name="TextBox 4">
            <a:extLst>
              <a:ext uri="{FF2B5EF4-FFF2-40B4-BE49-F238E27FC236}">
                <a16:creationId xmlns:a16="http://schemas.microsoft.com/office/drawing/2014/main" id="{BA753005-03D7-4DB4-8AFF-565987E89452}"/>
              </a:ext>
            </a:extLst>
          </p:cNvPr>
          <p:cNvSpPr>
            <a:spLocks noChangeArrowheads="1"/>
          </p:cNvSpPr>
          <p:nvPr/>
        </p:nvSpPr>
        <p:spPr bwMode="auto">
          <a:xfrm>
            <a:off x="3549854" y="4832665"/>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a:solidFill>
                  <a:srgbClr val="3D6869"/>
                </a:solidFill>
                <a:latin typeface="Franklin Gothic Book" pitchFamily="34" charset="0"/>
                <a:ea typeface="微软雅黑" pitchFamily="34" charset="-122"/>
                <a:sym typeface="Franklin Gothic Book" pitchFamily="34" charset="0"/>
              </a:rPr>
              <a:t>Java</a:t>
            </a:r>
          </a:p>
        </p:txBody>
      </p:sp>
      <p:sp>
        <p:nvSpPr>
          <p:cNvPr id="67" name="TextBox 4">
            <a:extLst>
              <a:ext uri="{FF2B5EF4-FFF2-40B4-BE49-F238E27FC236}">
                <a16:creationId xmlns:a16="http://schemas.microsoft.com/office/drawing/2014/main" id="{F986F50E-B557-44BA-8332-928D1A160F15}"/>
              </a:ext>
            </a:extLst>
          </p:cNvPr>
          <p:cNvSpPr>
            <a:spLocks noChangeArrowheads="1"/>
          </p:cNvSpPr>
          <p:nvPr/>
        </p:nvSpPr>
        <p:spPr bwMode="auto">
          <a:xfrm>
            <a:off x="3501232" y="21558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Flask</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68" name="TextBox 4">
            <a:extLst>
              <a:ext uri="{FF2B5EF4-FFF2-40B4-BE49-F238E27FC236}">
                <a16:creationId xmlns:a16="http://schemas.microsoft.com/office/drawing/2014/main" id="{FFE6042D-ACA0-4E9C-BBA5-823168A1F2CC}"/>
              </a:ext>
            </a:extLst>
          </p:cNvPr>
          <p:cNvSpPr>
            <a:spLocks noChangeArrowheads="1"/>
          </p:cNvSpPr>
          <p:nvPr/>
        </p:nvSpPr>
        <p:spPr bwMode="auto">
          <a:xfrm>
            <a:off x="4884972" y="170286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MySql</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69" name="TextBox 4">
            <a:extLst>
              <a:ext uri="{FF2B5EF4-FFF2-40B4-BE49-F238E27FC236}">
                <a16:creationId xmlns:a16="http://schemas.microsoft.com/office/drawing/2014/main" id="{682C5DC5-EF1B-4C90-BAEB-6B143F082F97}"/>
              </a:ext>
            </a:extLst>
          </p:cNvPr>
          <p:cNvSpPr>
            <a:spLocks noChangeArrowheads="1"/>
          </p:cNvSpPr>
          <p:nvPr/>
        </p:nvSpPr>
        <p:spPr bwMode="auto">
          <a:xfrm>
            <a:off x="4884972" y="2168666"/>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RestFul</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0" name="TextBox 4">
            <a:extLst>
              <a:ext uri="{FF2B5EF4-FFF2-40B4-BE49-F238E27FC236}">
                <a16:creationId xmlns:a16="http://schemas.microsoft.com/office/drawing/2014/main" id="{25689916-6BF4-4668-A9CE-3491714EEA97}"/>
              </a:ext>
            </a:extLst>
          </p:cNvPr>
          <p:cNvSpPr>
            <a:spLocks noChangeArrowheads="1"/>
          </p:cNvSpPr>
          <p:nvPr/>
        </p:nvSpPr>
        <p:spPr bwMode="auto">
          <a:xfrm>
            <a:off x="3536279" y="3826170"/>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Keras</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1" name="TextBox 4">
            <a:extLst>
              <a:ext uri="{FF2B5EF4-FFF2-40B4-BE49-F238E27FC236}">
                <a16:creationId xmlns:a16="http://schemas.microsoft.com/office/drawing/2014/main" id="{556206D5-0F4C-4737-8CD1-CD40F6AFCFB5}"/>
              </a:ext>
            </a:extLst>
          </p:cNvPr>
          <p:cNvSpPr>
            <a:spLocks noChangeArrowheads="1"/>
          </p:cNvSpPr>
          <p:nvPr/>
        </p:nvSpPr>
        <p:spPr bwMode="auto">
          <a:xfrm>
            <a:off x="4973638" y="3283285"/>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numpy</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2" name="TextBox 4">
            <a:extLst>
              <a:ext uri="{FF2B5EF4-FFF2-40B4-BE49-F238E27FC236}">
                <a16:creationId xmlns:a16="http://schemas.microsoft.com/office/drawing/2014/main" id="{F594B309-A8D4-4643-98C6-E9BDC5EAD859}"/>
              </a:ext>
            </a:extLst>
          </p:cNvPr>
          <p:cNvSpPr>
            <a:spLocks noChangeArrowheads="1"/>
          </p:cNvSpPr>
          <p:nvPr/>
        </p:nvSpPr>
        <p:spPr bwMode="auto">
          <a:xfrm>
            <a:off x="6247606" y="3306303"/>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opencv</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3" name="TextBox 4">
            <a:extLst>
              <a:ext uri="{FF2B5EF4-FFF2-40B4-BE49-F238E27FC236}">
                <a16:creationId xmlns:a16="http://schemas.microsoft.com/office/drawing/2014/main" id="{165CB2EC-CF28-4BFE-B555-C233CB2F65FA}"/>
              </a:ext>
            </a:extLst>
          </p:cNvPr>
          <p:cNvSpPr>
            <a:spLocks noChangeArrowheads="1"/>
          </p:cNvSpPr>
          <p:nvPr/>
        </p:nvSpPr>
        <p:spPr bwMode="auto">
          <a:xfrm>
            <a:off x="4973638" y="3783030"/>
            <a:ext cx="17160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err="1">
                <a:solidFill>
                  <a:srgbClr val="3D6869"/>
                </a:solidFill>
                <a:latin typeface="Franklin Gothic Book" pitchFamily="34" charset="0"/>
                <a:ea typeface="微软雅黑" pitchFamily="34" charset="-122"/>
                <a:sym typeface="Franklin Gothic Book" pitchFamily="34" charset="0"/>
              </a:rPr>
              <a:t>sicpy</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74" name="TextBox 4">
            <a:extLst>
              <a:ext uri="{FF2B5EF4-FFF2-40B4-BE49-F238E27FC236}">
                <a16:creationId xmlns:a16="http://schemas.microsoft.com/office/drawing/2014/main" id="{FB50DEDE-9664-40B8-B976-028D95939A94}"/>
              </a:ext>
            </a:extLst>
          </p:cNvPr>
          <p:cNvSpPr>
            <a:spLocks noChangeArrowheads="1"/>
          </p:cNvSpPr>
          <p:nvPr/>
        </p:nvSpPr>
        <p:spPr bwMode="auto">
          <a:xfrm>
            <a:off x="3574557" y="5344633"/>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a:solidFill>
                  <a:srgbClr val="3D6869"/>
                </a:solidFill>
                <a:latin typeface="Franklin Gothic Book" pitchFamily="34" charset="0"/>
                <a:ea typeface="微软雅黑" pitchFamily="34" charset="-122"/>
                <a:sym typeface="Franklin Gothic Book" pitchFamily="34" charset="0"/>
              </a:rPr>
              <a:t>Picasso</a:t>
            </a:r>
          </a:p>
        </p:txBody>
      </p:sp>
      <p:sp>
        <p:nvSpPr>
          <p:cNvPr id="75" name="TextBox 4">
            <a:extLst>
              <a:ext uri="{FF2B5EF4-FFF2-40B4-BE49-F238E27FC236}">
                <a16:creationId xmlns:a16="http://schemas.microsoft.com/office/drawing/2014/main" id="{319E27A0-CCE0-4A5C-9142-AC4BBB3DA1AF}"/>
              </a:ext>
            </a:extLst>
          </p:cNvPr>
          <p:cNvSpPr>
            <a:spLocks noChangeArrowheads="1"/>
          </p:cNvSpPr>
          <p:nvPr/>
        </p:nvSpPr>
        <p:spPr bwMode="auto">
          <a:xfrm>
            <a:off x="4973639" y="5088649"/>
            <a:ext cx="17160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b="1" dirty="0" err="1">
                <a:solidFill>
                  <a:srgbClr val="3D6869"/>
                </a:solidFill>
                <a:latin typeface="Franklin Gothic Book" pitchFamily="34" charset="0"/>
                <a:ea typeface="微软雅黑" pitchFamily="34" charset="-122"/>
                <a:sym typeface="Franklin Gothic Book" pitchFamily="34" charset="0"/>
              </a:rPr>
              <a:t>GPUImage</a:t>
            </a:r>
            <a:endParaRPr lang="en-US" b="1" dirty="0">
              <a:solidFill>
                <a:srgbClr val="3D6869"/>
              </a:solidFill>
              <a:latin typeface="Franklin Gothic Book" pitchFamily="34" charset="0"/>
              <a:ea typeface="微软雅黑" pitchFamily="34" charset="-122"/>
              <a:sym typeface="Franklin Gothic Book" pitchFamily="34" charset="0"/>
            </a:endParaRPr>
          </a:p>
        </p:txBody>
      </p:sp>
      <p:sp>
        <p:nvSpPr>
          <p:cNvPr id="52" name="TextBox 4">
            <a:extLst>
              <a:ext uri="{FF2B5EF4-FFF2-40B4-BE49-F238E27FC236}">
                <a16:creationId xmlns:a16="http://schemas.microsoft.com/office/drawing/2014/main" id="{68700D66-8E03-4427-AFC4-7DBC913A5A96}"/>
              </a:ext>
            </a:extLst>
          </p:cNvPr>
          <p:cNvSpPr>
            <a:spLocks noChangeArrowheads="1"/>
          </p:cNvSpPr>
          <p:nvPr/>
        </p:nvSpPr>
        <p:spPr bwMode="auto">
          <a:xfrm>
            <a:off x="6205536" y="1687654"/>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en-US" altLang="zh-CN" b="1" dirty="0">
                <a:solidFill>
                  <a:srgbClr val="3D6869"/>
                </a:solidFill>
                <a:latin typeface="Franklin Gothic Book" pitchFamily="34" charset="0"/>
                <a:ea typeface="微软雅黑" pitchFamily="34" charset="-122"/>
                <a:sym typeface="Franklin Gothic Book" pitchFamily="34" charset="0"/>
              </a:rPr>
              <a:t>OAuth2.0</a:t>
            </a:r>
            <a:endParaRPr lang="en-US" b="1" dirty="0">
              <a:solidFill>
                <a:srgbClr val="3D6869"/>
              </a:solidFill>
              <a:latin typeface="Franklin Gothic Book" pitchFamily="34" charset="0"/>
              <a:ea typeface="微软雅黑" pitchFamily="34" charset="-122"/>
              <a:sym typeface="Franklin Gothic Book" pitchFamily="34" charset="0"/>
            </a:endParaRPr>
          </a:p>
        </p:txBody>
      </p:sp>
    </p:spTree>
    <p:extLst>
      <p:ext uri="{BB962C8B-B14F-4D97-AF65-F5344CB8AC3E}">
        <p14:creationId xmlns:p14="http://schemas.microsoft.com/office/powerpoint/2010/main" val="2592790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500" fill="hold"/>
                                        <p:tgtEl>
                                          <p:spTgt spid="2"/>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250"/>
                                        <p:tgtEl>
                                          <p:spTgt spid="6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250"/>
                                        <p:tgtEl>
                                          <p:spTgt spid="68"/>
                                        </p:tgtEl>
                                      </p:cBhvr>
                                    </p:animEffect>
                                  </p:childTnLst>
                                </p:cTn>
                              </p:par>
                            </p:childTnLst>
                          </p:cTn>
                        </p:par>
                        <p:par>
                          <p:cTn id="27" fill="hold">
                            <p:stCondLst>
                              <p:cond delay="1250"/>
                            </p:stCondLst>
                            <p:childTnLst>
                              <p:par>
                                <p:cTn id="28" presetID="10"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250"/>
                                        <p:tgtEl>
                                          <p:spTgt spid="55"/>
                                        </p:tgtEl>
                                      </p:cBhvr>
                                    </p:animEffect>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250"/>
                                        <p:tgtEl>
                                          <p:spTgt spid="71"/>
                                        </p:tgtEl>
                                      </p:cBhvr>
                                    </p:animEffect>
                                  </p:childTnLst>
                                </p:cTn>
                              </p:par>
                            </p:childTnLst>
                          </p:cTn>
                        </p:par>
                        <p:par>
                          <p:cTn id="52" fill="hold">
                            <p:stCondLst>
                              <p:cond delay="1250"/>
                            </p:stCondLst>
                            <p:childTnLst>
                              <p:par>
                                <p:cTn id="53" presetID="10" presetClass="entr" presetSubtype="0"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250"/>
                                        <p:tgtEl>
                                          <p:spTgt spid="73"/>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250"/>
                                        <p:tgtEl>
                                          <p:spTgt spid="7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childTnLst>
                          </p:cTn>
                        </p:par>
                        <p:par>
                          <p:cTn id="69" fill="hold">
                            <p:stCondLst>
                              <p:cond delay="750"/>
                            </p:stCondLst>
                            <p:childTnLst>
                              <p:par>
                                <p:cTn id="70" presetID="10" presetClass="entr" presetSubtype="0" fill="hold" grpId="0"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250"/>
                                        <p:tgtEl>
                                          <p:spTgt spid="7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7" grpId="0"/>
      <p:bldP spid="68" grpId="0"/>
      <p:bldP spid="69" grpId="0"/>
      <p:bldP spid="70" grpId="0"/>
      <p:bldP spid="71" grpId="0"/>
      <p:bldP spid="72" grpId="0"/>
      <p:bldP spid="73" grpId="0"/>
      <p:bldP spid="74" grpId="0"/>
      <p:bldP spid="75"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5364" name="文本框 7"/>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03</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15365" name="矩形 8"/>
          <p:cNvSpPr>
            <a:spLocks noChangeArrowheads="1"/>
          </p:cNvSpPr>
          <p:nvPr/>
        </p:nvSpPr>
        <p:spPr bwMode="auto">
          <a:xfrm>
            <a:off x="6415088" y="2960688"/>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项目管理</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2"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3"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4"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5"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6"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7"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0" name="矩形 11"/>
          <p:cNvSpPr>
            <a:spLocks noChangeArrowheads="1"/>
          </p:cNvSpPr>
          <p:nvPr/>
        </p:nvSpPr>
        <p:spPr bwMode="auto">
          <a:xfrm>
            <a:off x="793750" y="1290638"/>
            <a:ext cx="10541000" cy="4237037"/>
          </a:xfrm>
          <a:prstGeom prst="rect">
            <a:avLst/>
          </a:prstGeom>
          <a:solidFill>
            <a:srgbClr val="BFBFB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lIns="4248000" rIns="252000" anchor="ctr"/>
          <a:lstStyle/>
          <a:p>
            <a:pPr algn="just">
              <a:lnSpc>
                <a:spcPct val="130000"/>
              </a:lnSpc>
              <a:spcBef>
                <a:spcPts val="600"/>
              </a:spcBef>
              <a:spcAft>
                <a:spcPts val="600"/>
              </a:spcAft>
              <a:buFont typeface="Arial" pitchFamily="34" charset="0"/>
              <a:buNone/>
            </a:pPr>
            <a:endParaRPr lang="zh-CN" altLang="zh-CN" sz="1400" dirty="0">
              <a:solidFill>
                <a:srgbClr val="427172"/>
              </a:solidFill>
              <a:latin typeface="微软雅黑" pitchFamily="34" charset="-122"/>
              <a:sym typeface="微软雅黑" pitchFamily="34" charset="-122"/>
            </a:endParaRPr>
          </a:p>
        </p:txBody>
      </p:sp>
      <p:grpSp>
        <p:nvGrpSpPr>
          <p:cNvPr id="2" name="组合 1">
            <a:extLst>
              <a:ext uri="{FF2B5EF4-FFF2-40B4-BE49-F238E27FC236}">
                <a16:creationId xmlns:a16="http://schemas.microsoft.com/office/drawing/2014/main" id="{1B04E658-DC01-4CCC-B764-E0ECB4757E5E}"/>
              </a:ext>
            </a:extLst>
          </p:cNvPr>
          <p:cNvGrpSpPr/>
          <p:nvPr/>
        </p:nvGrpSpPr>
        <p:grpSpPr>
          <a:xfrm>
            <a:off x="1095375" y="1120775"/>
            <a:ext cx="523875" cy="4543425"/>
            <a:chOff x="1095375" y="1120775"/>
            <a:chExt cx="523875" cy="4543425"/>
          </a:xfrm>
        </p:grpSpPr>
        <p:sp>
          <p:nvSpPr>
            <p:cNvPr id="7178" name="椭圆 16"/>
            <p:cNvSpPr>
              <a:spLocks noChangeArrowheads="1"/>
            </p:cNvSpPr>
            <p:nvPr/>
          </p:nvSpPr>
          <p:spPr bwMode="auto">
            <a:xfrm>
              <a:off x="1101725" y="5429250"/>
              <a:ext cx="95250" cy="230188"/>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79" name="椭圆 17"/>
            <p:cNvSpPr>
              <a:spLocks noChangeArrowheads="1"/>
            </p:cNvSpPr>
            <p:nvPr/>
          </p:nvSpPr>
          <p:spPr bwMode="auto">
            <a:xfrm>
              <a:off x="1095375" y="1125538"/>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4" name="圆角矩形 15"/>
            <p:cNvSpPr>
              <a:spLocks noChangeArrowheads="1"/>
            </p:cNvSpPr>
            <p:nvPr/>
          </p:nvSpPr>
          <p:spPr bwMode="auto">
            <a:xfrm>
              <a:off x="1127125" y="1120775"/>
              <a:ext cx="492125" cy="4543425"/>
            </a:xfrm>
            <a:custGeom>
              <a:avLst/>
              <a:gdLst>
                <a:gd name="T0" fmla="*/ 40084 w 738285"/>
                <a:gd name="T1" fmla="*/ 167116 h 4248500"/>
                <a:gd name="T2" fmla="*/ 5550 w 738285"/>
                <a:gd name="T3" fmla="*/ 12 h 4248500"/>
                <a:gd name="T4" fmla="*/ 280046 w 738285"/>
                <a:gd name="T5" fmla="*/ 12 h 4248500"/>
                <a:gd name="T6" fmla="*/ 328040 w 738285"/>
                <a:gd name="T7" fmla="*/ 123542 h 4248500"/>
                <a:gd name="T8" fmla="*/ 328040 w 738285"/>
                <a:gd name="T9" fmla="*/ 4735272 h 4248500"/>
                <a:gd name="T10" fmla="*/ 280046 w 738285"/>
                <a:gd name="T11" fmla="*/ 4858803 h 4248500"/>
                <a:gd name="T12" fmla="*/ 16130 w 738285"/>
                <a:gd name="T13" fmla="*/ 4858803 h 4248500"/>
                <a:gd name="T14" fmla="*/ 40084 w 738285"/>
                <a:gd name="T15" fmla="*/ 4735272 h 4248500"/>
                <a:gd name="T16" fmla="*/ 40084 w 738285"/>
                <a:gd name="T17" fmla="*/ 167116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角色分工</a:t>
              </a:r>
              <a:endParaRPr lang="zh-CN" altLang="en-US" dirty="0"/>
            </a:p>
          </p:txBody>
        </p:sp>
      </p:grpSp>
      <p:sp>
        <p:nvSpPr>
          <p:cNvPr id="7197" name="TextBox 15"/>
          <p:cNvSpPr>
            <a:spLocks noChangeArrowheads="1"/>
          </p:cNvSpPr>
          <p:nvPr/>
        </p:nvSpPr>
        <p:spPr bwMode="auto">
          <a:xfrm>
            <a:off x="3790951" y="1290638"/>
            <a:ext cx="658336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1</a:t>
            </a:r>
            <a:r>
              <a:rPr lang="zh-CN" altLang="zh-CN" sz="1600" dirty="0">
                <a:solidFill>
                  <a:srgbClr val="427172"/>
                </a:solidFill>
                <a:latin typeface="微软雅黑" pitchFamily="34" charset="-122"/>
                <a:ea typeface="微软雅黑" pitchFamily="34" charset="-122"/>
              </a:rPr>
              <a:t>）沟通成员组成：项目经理、安卓前端技术经理、后台技术经理。</a:t>
            </a:r>
          </a:p>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2</a:t>
            </a:r>
            <a:r>
              <a:rPr lang="zh-CN" altLang="zh-CN" sz="1600" dirty="0">
                <a:solidFill>
                  <a:srgbClr val="427172"/>
                </a:solidFill>
                <a:latin typeface="微软雅黑" pitchFamily="34" charset="-122"/>
                <a:ea typeface="微软雅黑" pitchFamily="34" charset="-122"/>
              </a:rPr>
              <a:t>）制定明确的沟通计划与风险管理方案。</a:t>
            </a:r>
          </a:p>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3</a:t>
            </a:r>
            <a:r>
              <a:rPr lang="zh-CN" altLang="zh-CN" sz="1600" dirty="0">
                <a:solidFill>
                  <a:srgbClr val="427172"/>
                </a:solidFill>
                <a:latin typeface="微软雅黑" pitchFamily="34" charset="-122"/>
                <a:ea typeface="微软雅黑" pitchFamily="34" charset="-122"/>
              </a:rPr>
              <a:t>）沟通通过会议正式决议，以及即时通信工具、电话、邮件、面谈作为临时讨论来进行沟通。</a:t>
            </a:r>
          </a:p>
          <a:p>
            <a:pPr>
              <a:lnSpc>
                <a:spcPct val="250000"/>
              </a:lnSpc>
            </a:pPr>
            <a:r>
              <a:rPr lang="zh-CN" altLang="zh-CN" sz="1600" dirty="0">
                <a:solidFill>
                  <a:srgbClr val="427172"/>
                </a:solidFill>
                <a:latin typeface="微软雅黑" pitchFamily="34" charset="-122"/>
                <a:ea typeface="微软雅黑" pitchFamily="34" charset="-122"/>
              </a:rPr>
              <a:t>（</a:t>
            </a:r>
            <a:r>
              <a:rPr lang="en-US" altLang="zh-CN" sz="1600" dirty="0">
                <a:solidFill>
                  <a:srgbClr val="427172"/>
                </a:solidFill>
                <a:latin typeface="微软雅黑" pitchFamily="34" charset="-122"/>
                <a:ea typeface="微软雅黑" pitchFamily="34" charset="-122"/>
              </a:rPr>
              <a:t>4</a:t>
            </a:r>
            <a:r>
              <a:rPr lang="zh-CN" altLang="zh-CN" sz="1600" dirty="0">
                <a:solidFill>
                  <a:srgbClr val="427172"/>
                </a:solidFill>
                <a:latin typeface="微软雅黑" pitchFamily="34" charset="-122"/>
                <a:ea typeface="微软雅黑" pitchFamily="34" charset="-122"/>
              </a:rPr>
              <a:t>）沟通时长根据会议大小而定，一次大型会议，沟通时长为一个小时，小型会议的沟通时长为半小时。</a:t>
            </a:r>
          </a:p>
          <a:p>
            <a:pPr>
              <a:lnSpc>
                <a:spcPct val="250000"/>
              </a:lnSpc>
            </a:pPr>
            <a:endParaRPr lang="zh-CN" altLang="en-US" sz="1600" dirty="0">
              <a:solidFill>
                <a:srgbClr val="427172"/>
              </a:solidFill>
              <a:latin typeface="微软雅黑" pitchFamily="34" charset="-122"/>
              <a:ea typeface="微软雅黑" pitchFamily="34" charset="-122"/>
              <a:sym typeface="微软雅黑" pitchFamily="34" charset="-122"/>
            </a:endParaRPr>
          </a:p>
        </p:txBody>
      </p:sp>
      <p:grpSp>
        <p:nvGrpSpPr>
          <p:cNvPr id="3" name="组合 2">
            <a:extLst>
              <a:ext uri="{FF2B5EF4-FFF2-40B4-BE49-F238E27FC236}">
                <a16:creationId xmlns:a16="http://schemas.microsoft.com/office/drawing/2014/main" id="{5965DD23-7F6F-4F16-AF79-9C4DC58C4B91}"/>
              </a:ext>
            </a:extLst>
          </p:cNvPr>
          <p:cNvGrpSpPr/>
          <p:nvPr/>
        </p:nvGrpSpPr>
        <p:grpSpPr>
          <a:xfrm>
            <a:off x="1698625" y="1123950"/>
            <a:ext cx="520700" cy="4545013"/>
            <a:chOff x="1698625" y="1123950"/>
            <a:chExt cx="520700" cy="4545013"/>
          </a:xfrm>
        </p:grpSpPr>
        <p:sp>
          <p:nvSpPr>
            <p:cNvPr id="7183" name="椭圆 4"/>
            <p:cNvSpPr>
              <a:spLocks noChangeArrowheads="1"/>
            </p:cNvSpPr>
            <p:nvPr/>
          </p:nvSpPr>
          <p:spPr bwMode="auto">
            <a:xfrm>
              <a:off x="1698625" y="1128713"/>
              <a:ext cx="95250"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7" name="椭圆 8"/>
            <p:cNvSpPr>
              <a:spLocks noChangeArrowheads="1"/>
            </p:cNvSpPr>
            <p:nvPr/>
          </p:nvSpPr>
          <p:spPr bwMode="auto">
            <a:xfrm>
              <a:off x="1701800" y="5432425"/>
              <a:ext cx="96838"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1" name="圆角矩形 15"/>
            <p:cNvSpPr>
              <a:spLocks noChangeArrowheads="1"/>
            </p:cNvSpPr>
            <p:nvPr/>
          </p:nvSpPr>
          <p:spPr bwMode="auto">
            <a:xfrm>
              <a:off x="1727200" y="1123950"/>
              <a:ext cx="492125" cy="4545013"/>
            </a:xfrm>
            <a:custGeom>
              <a:avLst/>
              <a:gdLst>
                <a:gd name="T0" fmla="*/ 40084 w 738285"/>
                <a:gd name="T1" fmla="*/ 167232 h 4248500"/>
                <a:gd name="T2" fmla="*/ 5550 w 738285"/>
                <a:gd name="T3" fmla="*/ 12 h 4248500"/>
                <a:gd name="T4" fmla="*/ 280046 w 738285"/>
                <a:gd name="T5" fmla="*/ 12 h 4248500"/>
                <a:gd name="T6" fmla="*/ 328040 w 738285"/>
                <a:gd name="T7" fmla="*/ 123628 h 4248500"/>
                <a:gd name="T8" fmla="*/ 328040 w 738285"/>
                <a:gd name="T9" fmla="*/ 4738582 h 4248500"/>
                <a:gd name="T10" fmla="*/ 280046 w 738285"/>
                <a:gd name="T11" fmla="*/ 4862200 h 4248500"/>
                <a:gd name="T12" fmla="*/ 16130 w 738285"/>
                <a:gd name="T13" fmla="*/ 4862200 h 4248500"/>
                <a:gd name="T14" fmla="*/ 40084 w 738285"/>
                <a:gd name="T15" fmla="*/ 4738582 h 4248500"/>
                <a:gd name="T16" fmla="*/ 40084 w 738285"/>
                <a:gd name="T17" fmla="*/ 167232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里程碑管理</a:t>
              </a:r>
            </a:p>
          </p:txBody>
        </p:sp>
      </p:grpSp>
      <p:grpSp>
        <p:nvGrpSpPr>
          <p:cNvPr id="4" name="组合 3">
            <a:extLst>
              <a:ext uri="{FF2B5EF4-FFF2-40B4-BE49-F238E27FC236}">
                <a16:creationId xmlns:a16="http://schemas.microsoft.com/office/drawing/2014/main" id="{E3C1AE45-2B8A-4087-BD1E-A48F664604E5}"/>
              </a:ext>
            </a:extLst>
          </p:cNvPr>
          <p:cNvGrpSpPr/>
          <p:nvPr/>
        </p:nvGrpSpPr>
        <p:grpSpPr>
          <a:xfrm>
            <a:off x="2308225" y="1128713"/>
            <a:ext cx="522288" cy="4541837"/>
            <a:chOff x="2308225" y="1128713"/>
            <a:chExt cx="522288" cy="4541837"/>
          </a:xfrm>
        </p:grpSpPr>
        <p:sp>
          <p:nvSpPr>
            <p:cNvPr id="7182" name="椭圆 3"/>
            <p:cNvSpPr>
              <a:spLocks noChangeArrowheads="1"/>
            </p:cNvSpPr>
            <p:nvPr/>
          </p:nvSpPr>
          <p:spPr bwMode="auto">
            <a:xfrm>
              <a:off x="2308225" y="1128713"/>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6" name="椭圆 7"/>
            <p:cNvSpPr>
              <a:spLocks noChangeArrowheads="1"/>
            </p:cNvSpPr>
            <p:nvPr/>
          </p:nvSpPr>
          <p:spPr bwMode="auto">
            <a:xfrm>
              <a:off x="2311400" y="5438775"/>
              <a:ext cx="96838"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2" name="圆角矩形 15"/>
            <p:cNvSpPr>
              <a:spLocks noChangeArrowheads="1"/>
            </p:cNvSpPr>
            <p:nvPr/>
          </p:nvSpPr>
          <p:spPr bwMode="auto">
            <a:xfrm>
              <a:off x="2336800" y="1128713"/>
              <a:ext cx="493713" cy="4541837"/>
            </a:xfrm>
            <a:custGeom>
              <a:avLst/>
              <a:gdLst>
                <a:gd name="T0" fmla="*/ 40343 w 738285"/>
                <a:gd name="T1" fmla="*/ 166999 h 4248500"/>
                <a:gd name="T2" fmla="*/ 5585 w 738285"/>
                <a:gd name="T3" fmla="*/ 12 h 4248500"/>
                <a:gd name="T4" fmla="*/ 281857 w 738285"/>
                <a:gd name="T5" fmla="*/ 12 h 4248500"/>
                <a:gd name="T6" fmla="*/ 330160 w 738285"/>
                <a:gd name="T7" fmla="*/ 123455 h 4248500"/>
                <a:gd name="T8" fmla="*/ 330160 w 738285"/>
                <a:gd name="T9" fmla="*/ 4731962 h 4248500"/>
                <a:gd name="T10" fmla="*/ 281857 w 738285"/>
                <a:gd name="T11" fmla="*/ 4855407 h 4248500"/>
                <a:gd name="T12" fmla="*/ 16234 w 738285"/>
                <a:gd name="T13" fmla="*/ 4855407 h 4248500"/>
                <a:gd name="T14" fmla="*/ 40343 w 738285"/>
                <a:gd name="T15" fmla="*/ 4731962 h 4248500"/>
                <a:gd name="T16" fmla="*/ 40343 w 738285"/>
                <a:gd name="T17" fmla="*/ 166999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项目沟通管理</a:t>
              </a:r>
              <a:endParaRPr lang="zh-CN" altLang="en-US" dirty="0"/>
            </a:p>
          </p:txBody>
        </p:sp>
      </p:grpSp>
      <p:grpSp>
        <p:nvGrpSpPr>
          <p:cNvPr id="5" name="组合 4">
            <a:extLst>
              <a:ext uri="{FF2B5EF4-FFF2-40B4-BE49-F238E27FC236}">
                <a16:creationId xmlns:a16="http://schemas.microsoft.com/office/drawing/2014/main" id="{EADE187E-C6CC-418A-A0B9-2B2406F134F3}"/>
              </a:ext>
            </a:extLst>
          </p:cNvPr>
          <p:cNvGrpSpPr/>
          <p:nvPr/>
        </p:nvGrpSpPr>
        <p:grpSpPr>
          <a:xfrm>
            <a:off x="2927350" y="1133475"/>
            <a:ext cx="520700" cy="4545013"/>
            <a:chOff x="2927350" y="1133475"/>
            <a:chExt cx="520700" cy="4545013"/>
          </a:xfrm>
        </p:grpSpPr>
        <p:sp>
          <p:nvSpPr>
            <p:cNvPr id="7184" name="椭圆 5"/>
            <p:cNvSpPr>
              <a:spLocks noChangeArrowheads="1"/>
            </p:cNvSpPr>
            <p:nvPr/>
          </p:nvSpPr>
          <p:spPr bwMode="auto">
            <a:xfrm>
              <a:off x="2930525" y="5446713"/>
              <a:ext cx="96838" cy="230187"/>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88" name="椭圆 9"/>
            <p:cNvSpPr>
              <a:spLocks noChangeArrowheads="1"/>
            </p:cNvSpPr>
            <p:nvPr/>
          </p:nvSpPr>
          <p:spPr bwMode="auto">
            <a:xfrm>
              <a:off x="2927350" y="1149350"/>
              <a:ext cx="95250" cy="231775"/>
            </a:xfrm>
            <a:prstGeom prst="ellipse">
              <a:avLst/>
            </a:prstGeom>
            <a:solidFill>
              <a:srgbClr val="595959"/>
            </a:solidFill>
            <a:ln>
              <a:noFill/>
            </a:ln>
            <a:extLst>
              <a:ext uri="{91240B29-F687-4F45-9708-019B960494DF}">
                <a14:hiddenLine xmlns:a14="http://schemas.microsoft.com/office/drawing/2010/main" w="9525">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7193" name="圆角矩形 15"/>
            <p:cNvSpPr>
              <a:spLocks noChangeArrowheads="1"/>
            </p:cNvSpPr>
            <p:nvPr/>
          </p:nvSpPr>
          <p:spPr bwMode="auto">
            <a:xfrm>
              <a:off x="2955925" y="1133475"/>
              <a:ext cx="492125" cy="4545013"/>
            </a:xfrm>
            <a:custGeom>
              <a:avLst/>
              <a:gdLst>
                <a:gd name="T0" fmla="*/ 40084 w 738285"/>
                <a:gd name="T1" fmla="*/ 167232 h 4248500"/>
                <a:gd name="T2" fmla="*/ 5550 w 738285"/>
                <a:gd name="T3" fmla="*/ 12 h 4248500"/>
                <a:gd name="T4" fmla="*/ 280046 w 738285"/>
                <a:gd name="T5" fmla="*/ 12 h 4248500"/>
                <a:gd name="T6" fmla="*/ 328040 w 738285"/>
                <a:gd name="T7" fmla="*/ 123628 h 4248500"/>
                <a:gd name="T8" fmla="*/ 328040 w 738285"/>
                <a:gd name="T9" fmla="*/ 4738582 h 4248500"/>
                <a:gd name="T10" fmla="*/ 280046 w 738285"/>
                <a:gd name="T11" fmla="*/ 4862200 h 4248500"/>
                <a:gd name="T12" fmla="*/ 16130 w 738285"/>
                <a:gd name="T13" fmla="*/ 4862200 h 4248500"/>
                <a:gd name="T14" fmla="*/ 40084 w 738285"/>
                <a:gd name="T15" fmla="*/ 4738582 h 4248500"/>
                <a:gd name="T16" fmla="*/ 40084 w 738285"/>
                <a:gd name="T17" fmla="*/ 167232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lIns="72000" tIns="0" rIns="0" bIns="0" anchor="ctr"/>
            <a:lstStyle/>
            <a:p>
              <a:pPr algn="ctr">
                <a:buFont typeface="Arial" pitchFamily="34" charset="0"/>
                <a:buNone/>
              </a:pPr>
              <a:r>
                <a:rPr lang="zh-CN" altLang="en-US" dirty="0">
                  <a:solidFill>
                    <a:srgbClr val="427172"/>
                  </a:solidFill>
                  <a:latin typeface="微软雅黑" pitchFamily="34" charset="-122"/>
                  <a:ea typeface="微软雅黑" pitchFamily="34" charset="-122"/>
                  <a:sym typeface="微软雅黑" pitchFamily="34" charset="-122"/>
                </a:rPr>
                <a:t>项目风险管理</a:t>
              </a:r>
              <a:endParaRPr lang="zh-CN" altLang="en-US" dirty="0"/>
            </a:p>
          </p:txBody>
        </p:sp>
      </p:grpSp>
      <p:graphicFrame>
        <p:nvGraphicFramePr>
          <p:cNvPr id="6" name="表格 5">
            <a:extLst>
              <a:ext uri="{FF2B5EF4-FFF2-40B4-BE49-F238E27FC236}">
                <a16:creationId xmlns:a16="http://schemas.microsoft.com/office/drawing/2014/main" id="{AE5453D8-1E0E-4348-8C2A-21AEB31AF9C0}"/>
              </a:ext>
            </a:extLst>
          </p:cNvPr>
          <p:cNvGraphicFramePr>
            <a:graphicFrameLocks noGrp="1"/>
          </p:cNvGraphicFramePr>
          <p:nvPr>
            <p:extLst>
              <p:ext uri="{D42A27DB-BD31-4B8C-83A1-F6EECF244321}">
                <p14:modId xmlns:p14="http://schemas.microsoft.com/office/powerpoint/2010/main" val="2748319200"/>
              </p:ext>
            </p:extLst>
          </p:nvPr>
        </p:nvGraphicFramePr>
        <p:xfrm>
          <a:off x="3573462" y="1600615"/>
          <a:ext cx="5267960" cy="347472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2963117610"/>
                    </a:ext>
                  </a:extLst>
                </a:gridCol>
                <a:gridCol w="1755775">
                  <a:extLst>
                    <a:ext uri="{9D8B030D-6E8A-4147-A177-3AD203B41FA5}">
                      <a16:colId xmlns:a16="http://schemas.microsoft.com/office/drawing/2014/main" val="90548842"/>
                    </a:ext>
                  </a:extLst>
                </a:gridCol>
                <a:gridCol w="1756410">
                  <a:extLst>
                    <a:ext uri="{9D8B030D-6E8A-4147-A177-3AD203B41FA5}">
                      <a16:colId xmlns:a16="http://schemas.microsoft.com/office/drawing/2014/main" val="3278707221"/>
                    </a:ext>
                  </a:extLst>
                </a:gridCol>
              </a:tblGrid>
              <a:tr h="181864">
                <a:tc>
                  <a:txBody>
                    <a:bodyPr/>
                    <a:lstStyle/>
                    <a:p>
                      <a:pPr algn="ctr">
                        <a:lnSpc>
                          <a:spcPct val="200000"/>
                        </a:lnSpc>
                        <a:spcBef>
                          <a:spcPts val="600"/>
                        </a:spcBef>
                        <a:spcAft>
                          <a:spcPts val="600"/>
                        </a:spcAft>
                      </a:pPr>
                      <a:r>
                        <a:rPr lang="zh-CN" sz="1200" kern="100" dirty="0">
                          <a:effectLst/>
                        </a:rPr>
                        <a:t>姓名</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dirty="0">
                          <a:effectLst/>
                        </a:rPr>
                        <a:t>角色</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dirty="0">
                          <a:effectLst/>
                        </a:rPr>
                        <a:t>职责</a:t>
                      </a:r>
                      <a:endParaRPr lang="en-US" altLang="zh-CN" sz="1200" kern="100" dirty="0">
                        <a:effectLst/>
                      </a:endParaRPr>
                    </a:p>
                  </a:txBody>
                  <a:tcPr marL="68580" marR="68580" marT="0" marB="0"/>
                </a:tc>
                <a:extLst>
                  <a:ext uri="{0D108BD9-81ED-4DB2-BD59-A6C34878D82A}">
                    <a16:rowId xmlns:a16="http://schemas.microsoft.com/office/drawing/2014/main" val="1916151269"/>
                  </a:ext>
                </a:extLst>
              </a:tr>
              <a:tr h="259310">
                <a:tc>
                  <a:txBody>
                    <a:bodyPr/>
                    <a:lstStyle/>
                    <a:p>
                      <a:pPr algn="ctr">
                        <a:lnSpc>
                          <a:spcPct val="200000"/>
                        </a:lnSpc>
                        <a:spcBef>
                          <a:spcPts val="600"/>
                        </a:spcBef>
                        <a:spcAft>
                          <a:spcPts val="600"/>
                        </a:spcAft>
                      </a:pPr>
                      <a:r>
                        <a:rPr lang="zh-CN" sz="1200" kern="100" dirty="0">
                          <a:effectLst/>
                        </a:rPr>
                        <a:t>阿勋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dirty="0">
                          <a:effectLst/>
                        </a:rPr>
                        <a:t>项目经理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a:effectLst/>
                        </a:rPr>
                        <a:t>项目整体规划</a:t>
                      </a:r>
                      <a:endParaRPr lang="zh-CN" sz="1050" kern="100">
                        <a:effectLst/>
                      </a:endParaRPr>
                    </a:p>
                    <a:p>
                      <a:pPr marL="342900" lvl="0" indent="-342900" algn="just">
                        <a:spcAft>
                          <a:spcPts val="0"/>
                        </a:spcAft>
                        <a:buFont typeface="+mj-lt"/>
                        <a:buAutoNum type="arabicPeriod"/>
                      </a:pPr>
                      <a:r>
                        <a:rPr lang="zh-CN" sz="1200" kern="100">
                          <a:effectLst/>
                        </a:rPr>
                        <a:t>项目策划设计</a:t>
                      </a:r>
                      <a:endParaRPr lang="zh-CN" sz="1050" kern="100">
                        <a:effectLst/>
                      </a:endParaRPr>
                    </a:p>
                    <a:p>
                      <a:pPr marL="342900" lvl="0" indent="-342900" algn="just">
                        <a:spcAft>
                          <a:spcPts val="0"/>
                        </a:spcAft>
                        <a:buFont typeface="+mj-lt"/>
                        <a:buAutoNum type="arabicPeriod"/>
                      </a:pPr>
                      <a:r>
                        <a:rPr lang="zh-CN" sz="1200" kern="100">
                          <a:effectLst/>
                        </a:rPr>
                        <a:t>项目进度安排</a:t>
                      </a:r>
                      <a:endParaRPr lang="zh-CN" sz="1050" kern="100">
                        <a:effectLst/>
                      </a:endParaRPr>
                    </a:p>
                    <a:p>
                      <a:pPr marL="342900" lvl="0" indent="-342900" algn="just">
                        <a:spcAft>
                          <a:spcPts val="0"/>
                        </a:spcAft>
                        <a:buFont typeface="+mj-lt"/>
                        <a:buAutoNum type="arabicPeriod"/>
                      </a:pPr>
                      <a:r>
                        <a:rPr lang="zh-CN" sz="1200" kern="100">
                          <a:effectLst/>
                        </a:rPr>
                        <a:t>项目管理</a:t>
                      </a:r>
                      <a:endParaRPr lang="zh-CN" sz="1050" kern="100">
                        <a:effectLst/>
                      </a:endParaRPr>
                    </a:p>
                    <a:p>
                      <a:pPr marL="342900" lvl="0" indent="-342900" algn="just">
                        <a:spcAft>
                          <a:spcPts val="0"/>
                        </a:spcAft>
                        <a:buFont typeface="+mj-lt"/>
                        <a:buAutoNum type="arabicPeriod"/>
                      </a:pPr>
                      <a:r>
                        <a:rPr lang="zh-CN" sz="1200" kern="100">
                          <a:effectLst/>
                        </a:rPr>
                        <a:t>系统架构设计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0146469"/>
                  </a:ext>
                </a:extLst>
              </a:tr>
              <a:tr h="68673">
                <a:tc>
                  <a:txBody>
                    <a:bodyPr/>
                    <a:lstStyle/>
                    <a:p>
                      <a:pPr algn="ctr">
                        <a:lnSpc>
                          <a:spcPct val="200000"/>
                        </a:lnSpc>
                        <a:spcBef>
                          <a:spcPts val="600"/>
                        </a:spcBef>
                        <a:spcAft>
                          <a:spcPts val="600"/>
                        </a:spcAft>
                      </a:pPr>
                      <a:r>
                        <a:rPr lang="zh-CN" sz="1200" kern="100">
                          <a:effectLst/>
                        </a:rPr>
                        <a:t>阿鑫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a:effectLst/>
                        </a:rPr>
                        <a:t>技术经理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a:effectLst/>
                        </a:rPr>
                        <a:t>算法设计</a:t>
                      </a:r>
                      <a:endParaRPr lang="zh-CN" sz="1050" kern="100">
                        <a:effectLst/>
                      </a:endParaRPr>
                    </a:p>
                    <a:p>
                      <a:pPr marL="342900" lvl="0" indent="-342900" algn="just">
                        <a:spcAft>
                          <a:spcPts val="0"/>
                        </a:spcAft>
                        <a:buFont typeface="+mj-lt"/>
                        <a:buAutoNum type="arabicPeriod"/>
                      </a:pPr>
                      <a:r>
                        <a:rPr lang="zh-CN" sz="1200" kern="100">
                          <a:effectLst/>
                        </a:rPr>
                        <a:t>技术开发</a:t>
                      </a:r>
                      <a:endParaRPr lang="zh-CN" sz="1050" kern="100">
                        <a:effectLst/>
                      </a:endParaRPr>
                    </a:p>
                    <a:p>
                      <a:pPr marL="342900" lvl="0" indent="-342900" algn="just">
                        <a:spcAft>
                          <a:spcPts val="0"/>
                        </a:spcAft>
                        <a:buFont typeface="+mj-lt"/>
                        <a:buAutoNum type="arabicPeriod"/>
                      </a:pPr>
                      <a:r>
                        <a:rPr lang="zh-CN" sz="1200" kern="100">
                          <a:effectLst/>
                        </a:rPr>
                        <a:t>系统结构设计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3373042"/>
                  </a:ext>
                </a:extLst>
              </a:tr>
              <a:tr h="0">
                <a:tc>
                  <a:txBody>
                    <a:bodyPr/>
                    <a:lstStyle/>
                    <a:p>
                      <a:pPr algn="ctr">
                        <a:lnSpc>
                          <a:spcPct val="200000"/>
                        </a:lnSpc>
                        <a:spcBef>
                          <a:spcPts val="600"/>
                        </a:spcBef>
                        <a:spcAft>
                          <a:spcPts val="600"/>
                        </a:spcAft>
                      </a:pPr>
                      <a:r>
                        <a:rPr lang="zh-CN" sz="1200" kern="100">
                          <a:effectLst/>
                        </a:rPr>
                        <a:t>阿云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a:effectLst/>
                        </a:rPr>
                        <a:t>技术经理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a:effectLst/>
                        </a:rPr>
                        <a:t>技术开发</a:t>
                      </a:r>
                      <a:endParaRPr lang="zh-CN" sz="1050" kern="100">
                        <a:effectLst/>
                      </a:endParaRPr>
                    </a:p>
                    <a:p>
                      <a:pPr marL="342900" lvl="0" indent="-342900" algn="just">
                        <a:spcAft>
                          <a:spcPts val="0"/>
                        </a:spcAft>
                        <a:buFont typeface="+mj-lt"/>
                        <a:buAutoNum type="arabicPeriod"/>
                      </a:pPr>
                      <a:r>
                        <a:rPr lang="zh-CN" sz="1200" kern="100">
                          <a:effectLst/>
                        </a:rPr>
                        <a:t>服务器研究</a:t>
                      </a:r>
                      <a:endParaRPr lang="zh-CN" sz="1050" kern="100">
                        <a:effectLst/>
                      </a:endParaRPr>
                    </a:p>
                    <a:p>
                      <a:pPr marL="342900" lvl="0" indent="-342900" algn="just">
                        <a:spcAft>
                          <a:spcPts val="0"/>
                        </a:spcAft>
                        <a:buFont typeface="+mj-lt"/>
                        <a:buAutoNum type="arabicPeriod"/>
                      </a:pPr>
                      <a:r>
                        <a:rPr lang="en-US" sz="1200" kern="100">
                          <a:effectLst/>
                        </a:rPr>
                        <a:t>API</a:t>
                      </a:r>
                      <a:r>
                        <a:rPr lang="zh-CN" sz="1200" kern="100">
                          <a:effectLst/>
                        </a:rPr>
                        <a:t>设计</a:t>
                      </a:r>
                      <a:endParaRPr lang="zh-CN" sz="1050" kern="100">
                        <a:effectLst/>
                      </a:endParaRPr>
                    </a:p>
                    <a:p>
                      <a:pPr marL="342900" lvl="0" indent="-342900" algn="just">
                        <a:spcAft>
                          <a:spcPts val="0"/>
                        </a:spcAft>
                        <a:buFont typeface="+mj-lt"/>
                        <a:buAutoNum type="arabicPeriod"/>
                      </a:pPr>
                      <a:r>
                        <a:rPr lang="zh-CN" sz="1200" kern="100">
                          <a:effectLst/>
                        </a:rPr>
                        <a:t>数据库设计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6389353"/>
                  </a:ext>
                </a:extLst>
              </a:tr>
              <a:tr h="0">
                <a:tc>
                  <a:txBody>
                    <a:bodyPr/>
                    <a:lstStyle/>
                    <a:p>
                      <a:pPr algn="ctr">
                        <a:lnSpc>
                          <a:spcPct val="200000"/>
                        </a:lnSpc>
                        <a:spcBef>
                          <a:spcPts val="600"/>
                        </a:spcBef>
                        <a:spcAft>
                          <a:spcPts val="600"/>
                        </a:spcAft>
                      </a:pPr>
                      <a:r>
                        <a:rPr lang="zh-CN" sz="1200" kern="100">
                          <a:effectLst/>
                        </a:rPr>
                        <a:t>阿帅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zh-CN" sz="1200" kern="100">
                          <a:effectLst/>
                        </a:rPr>
                        <a:t>前端经理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1200" kern="100">
                          <a:effectLst/>
                        </a:rPr>
                        <a:t>APP</a:t>
                      </a:r>
                      <a:r>
                        <a:rPr lang="zh-CN" sz="1200" kern="100">
                          <a:effectLst/>
                        </a:rPr>
                        <a:t>开发</a:t>
                      </a:r>
                      <a:endParaRPr lang="zh-CN" sz="1050" kern="100">
                        <a:effectLst/>
                      </a:endParaRPr>
                    </a:p>
                    <a:p>
                      <a:pPr marL="342900" lvl="0" indent="-342900" algn="just">
                        <a:spcAft>
                          <a:spcPts val="0"/>
                        </a:spcAft>
                        <a:buFont typeface="+mj-lt"/>
                        <a:buAutoNum type="arabicPeriod"/>
                      </a:pPr>
                      <a:r>
                        <a:rPr lang="zh-CN" sz="1200" kern="100">
                          <a:effectLst/>
                        </a:rPr>
                        <a:t>前端技术研究</a:t>
                      </a:r>
                      <a:endParaRPr lang="zh-CN" sz="1050" kern="100">
                        <a:effectLst/>
                      </a:endParaRPr>
                    </a:p>
                    <a:p>
                      <a:pPr marL="342900" lvl="0" indent="-342900" algn="just">
                        <a:spcAft>
                          <a:spcPts val="0"/>
                        </a:spcAft>
                        <a:buFont typeface="+mj-lt"/>
                        <a:buAutoNum type="arabicPeriod"/>
                      </a:pPr>
                      <a:r>
                        <a:rPr lang="zh-CN" sz="1200" kern="100">
                          <a:effectLst/>
                        </a:rPr>
                        <a:t>模块设计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8365011"/>
                  </a:ext>
                </a:extLst>
              </a:tr>
              <a:tr h="0">
                <a:tc>
                  <a:txBody>
                    <a:bodyPr/>
                    <a:lstStyle/>
                    <a:p>
                      <a:pPr algn="ctr">
                        <a:lnSpc>
                          <a:spcPct val="200000"/>
                        </a:lnSpc>
                        <a:spcBef>
                          <a:spcPts val="600"/>
                        </a:spcBef>
                        <a:spcAft>
                          <a:spcPts val="600"/>
                        </a:spcAft>
                      </a:pPr>
                      <a:r>
                        <a:rPr lang="zh-CN" sz="1200" kern="100">
                          <a:effectLst/>
                        </a:rPr>
                        <a:t>小红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Bef>
                          <a:spcPts val="600"/>
                        </a:spcBef>
                        <a:spcAft>
                          <a:spcPts val="600"/>
                        </a:spcAft>
                      </a:pPr>
                      <a:r>
                        <a:rPr lang="en-US" sz="1200" kern="100">
                          <a:effectLst/>
                        </a:rPr>
                        <a:t>UI</a:t>
                      </a:r>
                      <a:r>
                        <a:rPr lang="zh-CN" sz="1200" kern="100">
                          <a:effectLst/>
                        </a:rPr>
                        <a:t>设计师</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zh-CN" sz="1200" kern="100" dirty="0">
                          <a:effectLst/>
                        </a:rPr>
                        <a:t>界面设计</a:t>
                      </a:r>
                      <a:endParaRPr lang="zh-CN" sz="1050" kern="100" dirty="0">
                        <a:effectLst/>
                      </a:endParaRPr>
                    </a:p>
                    <a:p>
                      <a:pPr marL="342900" lvl="0" indent="-342900" algn="just">
                        <a:spcAft>
                          <a:spcPts val="0"/>
                        </a:spcAft>
                        <a:buFont typeface="+mj-lt"/>
                        <a:buAutoNum type="arabicPeriod"/>
                      </a:pPr>
                      <a:r>
                        <a:rPr lang="zh-CN" sz="1200" kern="100" dirty="0">
                          <a:effectLst/>
                        </a:rPr>
                        <a:t>优化交互</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3807173"/>
                  </a:ext>
                </a:extLst>
              </a:tr>
            </a:tbl>
          </a:graphicData>
        </a:graphic>
      </p:graphicFrame>
      <p:pic>
        <p:nvPicPr>
          <p:cNvPr id="29" name="图片 28" descr="C:\Users\ybx\AppData\Local\Microsoft\Windows\INetCache\Content.Word\甘特图.png">
            <a:extLst>
              <a:ext uri="{FF2B5EF4-FFF2-40B4-BE49-F238E27FC236}">
                <a16:creationId xmlns:a16="http://schemas.microsoft.com/office/drawing/2014/main" id="{0BA9D2CA-7C96-4D10-8AB7-A6B5EA6088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6825" y="1923449"/>
            <a:ext cx="8597366" cy="3098038"/>
          </a:xfrm>
          <a:prstGeom prst="rect">
            <a:avLst/>
          </a:prstGeom>
          <a:noFill/>
          <a:ln>
            <a:noFill/>
          </a:ln>
        </p:spPr>
      </p:pic>
      <p:sp>
        <p:nvSpPr>
          <p:cNvPr id="30" name="TextBox 15">
            <a:extLst>
              <a:ext uri="{FF2B5EF4-FFF2-40B4-BE49-F238E27FC236}">
                <a16:creationId xmlns:a16="http://schemas.microsoft.com/office/drawing/2014/main" id="{786A64DD-4A2C-4948-8CC4-4B55938260AC}"/>
              </a:ext>
            </a:extLst>
          </p:cNvPr>
          <p:cNvSpPr>
            <a:spLocks noChangeArrowheads="1"/>
          </p:cNvSpPr>
          <p:nvPr/>
        </p:nvSpPr>
        <p:spPr bwMode="auto">
          <a:xfrm>
            <a:off x="4126705" y="1316355"/>
            <a:ext cx="658336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1</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技术风险</a:t>
            </a:r>
            <a:r>
              <a:rPr lang="zh-CN" altLang="zh-CN" sz="1600" dirty="0">
                <a:solidFill>
                  <a:srgbClr val="427172"/>
                </a:solidFill>
                <a:latin typeface="微软雅黑" pitchFamily="34" charset="-122"/>
                <a:ea typeface="微软雅黑" pitchFamily="34" charset="-122"/>
              </a:rPr>
              <a:t>：采用并发工程的方法，分别进行分析、研发等工作，在开发应用层面的同时对难点技术方面进行深入的研究，并尽可能的细化任务安排和科学的调度任务。</a:t>
            </a:r>
            <a:endParaRPr lang="en-US" altLang="zh-CN" sz="1600" dirty="0">
              <a:solidFill>
                <a:srgbClr val="427172"/>
              </a:solidFill>
              <a:latin typeface="微软雅黑" pitchFamily="34" charset="-122"/>
              <a:ea typeface="微软雅黑" pitchFamily="34" charset="-122"/>
            </a:endParaRPr>
          </a:p>
          <a:p>
            <a:endParaRPr lang="en-US" altLang="zh-CN" sz="1600" b="1" dirty="0">
              <a:solidFill>
                <a:srgbClr val="427172"/>
              </a:solidFill>
              <a:latin typeface="微软雅黑" pitchFamily="34" charset="-122"/>
              <a:ea typeface="微软雅黑" pitchFamily="34" charset="-122"/>
            </a:endParaRPr>
          </a:p>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2</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组织风险</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我们制定严格的项目开发标准、明确的接口定义、规范的测试流程、标准和工具。我们项目组利用好的工作模式和习惯，利用</a:t>
            </a:r>
            <a:r>
              <a:rPr lang="en-US" altLang="zh-CN" sz="1600" dirty="0" err="1">
                <a:solidFill>
                  <a:srgbClr val="427172"/>
                </a:solidFill>
                <a:latin typeface="微软雅黑" pitchFamily="34" charset="-122"/>
                <a:ea typeface="微软雅黑" pitchFamily="34" charset="-122"/>
              </a:rPr>
              <a:t>Git</a:t>
            </a:r>
            <a:r>
              <a:rPr lang="zh-CN" altLang="zh-CN" sz="1600" dirty="0">
                <a:solidFill>
                  <a:srgbClr val="427172"/>
                </a:solidFill>
                <a:latin typeface="微软雅黑" pitchFamily="34" charset="-122"/>
                <a:ea typeface="微软雅黑" pitchFamily="34" charset="-122"/>
              </a:rPr>
              <a:t>实现源代码的共享，进行版本控制。</a:t>
            </a:r>
            <a:endParaRPr lang="en-US" altLang="zh-CN" sz="1600" dirty="0">
              <a:solidFill>
                <a:srgbClr val="427172"/>
              </a:solidFill>
              <a:latin typeface="微软雅黑" pitchFamily="34" charset="-122"/>
              <a:ea typeface="微软雅黑" pitchFamily="34" charset="-122"/>
            </a:endParaRPr>
          </a:p>
          <a:p>
            <a:endParaRPr lang="zh-CN" altLang="zh-CN" sz="1600" dirty="0">
              <a:solidFill>
                <a:srgbClr val="427172"/>
              </a:solidFill>
              <a:latin typeface="微软雅黑" pitchFamily="34" charset="-122"/>
              <a:ea typeface="微软雅黑" pitchFamily="34" charset="-122"/>
            </a:endParaRPr>
          </a:p>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3</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人员流动风险</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制定一套有效的激励机制</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为了使开发过程不显一味的枯燥，我们让项目组所有开发人员在轻松的氛围下交流，调节项目开发带来的压力；开发过程注重氛围，作为客户关系经理，在不影响开发的前提下，尽量使开发能够在一个轻松愉快的环境下进行；项目启动当日就明确了项目完成后的奖励，在物质上对开发人员造成吸引。</a:t>
            </a:r>
          </a:p>
          <a:p>
            <a:endParaRPr lang="zh-CN" altLang="zh-CN" sz="1600" b="1" dirty="0">
              <a:solidFill>
                <a:srgbClr val="427172"/>
              </a:solidFill>
              <a:latin typeface="微软雅黑" pitchFamily="34" charset="-122"/>
              <a:ea typeface="微软雅黑" pitchFamily="34" charset="-122"/>
            </a:endParaRPr>
          </a:p>
          <a:p>
            <a:r>
              <a:rPr lang="zh-CN" altLang="zh-CN" b="1" dirty="0">
                <a:solidFill>
                  <a:srgbClr val="427172"/>
                </a:solidFill>
                <a:latin typeface="微软雅黑" pitchFamily="34" charset="-122"/>
                <a:ea typeface="微软雅黑" pitchFamily="34" charset="-122"/>
              </a:rPr>
              <a:t>（</a:t>
            </a:r>
            <a:r>
              <a:rPr lang="en-US" altLang="zh-CN" b="1" dirty="0">
                <a:solidFill>
                  <a:srgbClr val="427172"/>
                </a:solidFill>
                <a:latin typeface="微软雅黑" pitchFamily="34" charset="-122"/>
                <a:ea typeface="微软雅黑" pitchFamily="34" charset="-122"/>
              </a:rPr>
              <a:t>4</a:t>
            </a:r>
            <a:r>
              <a:rPr lang="zh-CN" altLang="zh-CN" b="1" dirty="0">
                <a:solidFill>
                  <a:srgbClr val="427172"/>
                </a:solidFill>
                <a:latin typeface="微软雅黑" pitchFamily="34" charset="-122"/>
                <a:ea typeface="微软雅黑" pitchFamily="34" charset="-122"/>
              </a:rPr>
              <a:t>）</a:t>
            </a:r>
            <a:r>
              <a:rPr lang="zh-CN" altLang="en-US" sz="2000" b="1" dirty="0">
                <a:solidFill>
                  <a:srgbClr val="427172"/>
                </a:solidFill>
                <a:latin typeface="微软雅黑" pitchFamily="34" charset="-122"/>
                <a:ea typeface="微软雅黑" pitchFamily="34" charset="-122"/>
              </a:rPr>
              <a:t>控制进度风险</a:t>
            </a:r>
            <a:r>
              <a:rPr lang="zh-CN" altLang="en-US" sz="1600" dirty="0">
                <a:solidFill>
                  <a:srgbClr val="427172"/>
                </a:solidFill>
                <a:latin typeface="微软雅黑" pitchFamily="34" charset="-122"/>
                <a:ea typeface="微软雅黑" pitchFamily="34" charset="-122"/>
              </a:rPr>
              <a:t>：</a:t>
            </a:r>
            <a:r>
              <a:rPr lang="zh-CN" altLang="zh-CN" sz="1600" dirty="0">
                <a:solidFill>
                  <a:srgbClr val="427172"/>
                </a:solidFill>
                <a:latin typeface="微软雅黑" pitchFamily="34" charset="-122"/>
                <a:ea typeface="微软雅黑" pitchFamily="34" charset="-122"/>
              </a:rPr>
              <a:t>为了保证进度，我们每天一小会，每周一大会。汇报项目进度情况，发现有超期的任务，分析原因，及时解决。</a:t>
            </a: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par>
                                <p:cTn id="31" presetID="2" presetClass="entr" presetSubtype="8"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0-#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197"/>
                                        </p:tgtEl>
                                        <p:attrNameLst>
                                          <p:attrName>style.visibility</p:attrName>
                                        </p:attrNameLst>
                                      </p:cBhvr>
                                      <p:to>
                                        <p:strVal val="visible"/>
                                      </p:to>
                                    </p:set>
                                    <p:animEffect transition="in" filter="fade">
                                      <p:cBhvr>
                                        <p:cTn id="38" dur="500"/>
                                        <p:tgtEl>
                                          <p:spTgt spid="71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7197"/>
                                        </p:tgtEl>
                                      </p:cBhvr>
                                    </p:animEffect>
                                    <p:set>
                                      <p:cBhvr>
                                        <p:cTn id="43" dur="1" fill="hold">
                                          <p:stCondLst>
                                            <p:cond delay="499"/>
                                          </p:stCondLst>
                                        </p:cTn>
                                        <p:tgtEl>
                                          <p:spTgt spid="7197"/>
                                        </p:tgtEl>
                                        <p:attrNameLst>
                                          <p:attrName>style.visibility</p:attrName>
                                        </p:attrNameLst>
                                      </p:cBhvr>
                                      <p:to>
                                        <p:strVal val="hidden"/>
                                      </p:to>
                                    </p:set>
                                  </p:childTnLst>
                                </p:cTn>
                              </p:par>
                              <p:par>
                                <p:cTn id="44" presetID="2" presetClass="entr" presetSubtype="8"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0-#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7" grpId="0"/>
      <p:bldP spid="7197" grpId="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1507" name="矩形 3"/>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1508" name="文本框 5"/>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04</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21509" name="矩形 6"/>
          <p:cNvSpPr>
            <a:spLocks noChangeArrowheads="1"/>
          </p:cNvSpPr>
          <p:nvPr/>
        </p:nvSpPr>
        <p:spPr bwMode="auto">
          <a:xfrm>
            <a:off x="6415088" y="296068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可行性分析</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49"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10250" name="任意多边形 1"/>
          <p:cNvSpPr>
            <a:spLocks noChangeArrowheads="1"/>
          </p:cNvSpPr>
          <p:nvPr/>
        </p:nvSpPr>
        <p:spPr bwMode="auto">
          <a:xfrm>
            <a:off x="314325" y="282575"/>
            <a:ext cx="5724525" cy="3033713"/>
          </a:xfrm>
          <a:custGeom>
            <a:avLst/>
            <a:gdLst>
              <a:gd name="T0" fmla="*/ 0 w 5151600"/>
              <a:gd name="T1" fmla="*/ 0 h 2289600"/>
              <a:gd name="T2" fmla="*/ 5154450 w 5151600"/>
              <a:gd name="T3" fmla="*/ 0 h 2289600"/>
              <a:gd name="T4" fmla="*/ 5154450 w 5151600"/>
              <a:gd name="T5" fmla="*/ 1712964 h 2289600"/>
              <a:gd name="T6" fmla="*/ 3288240 w 5151600"/>
              <a:gd name="T7" fmla="*/ 1712964 h 2289600"/>
              <a:gd name="T8" fmla="*/ 3288240 w 5151600"/>
              <a:gd name="T9" fmla="*/ 2288750 h 2289600"/>
              <a:gd name="T10" fmla="*/ 0 w 5151600"/>
              <a:gd name="T11" fmla="*/ 2288750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5151600" y="0"/>
                </a:lnTo>
                <a:lnTo>
                  <a:pt x="5151600" y="1713600"/>
                </a:lnTo>
                <a:lnTo>
                  <a:pt x="3286422" y="1713600"/>
                </a:lnTo>
                <a:lnTo>
                  <a:pt x="3286422" y="2289600"/>
                </a:lnTo>
                <a:lnTo>
                  <a:pt x="0" y="2289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1" name="任意多边形 2"/>
          <p:cNvSpPr>
            <a:spLocks noChangeArrowheads="1"/>
          </p:cNvSpPr>
          <p:nvPr/>
        </p:nvSpPr>
        <p:spPr bwMode="auto">
          <a:xfrm>
            <a:off x="6149974" y="282575"/>
            <a:ext cx="5724525" cy="3033713"/>
          </a:xfrm>
          <a:custGeom>
            <a:avLst/>
            <a:gdLst>
              <a:gd name="T0" fmla="*/ 0 w 5151600"/>
              <a:gd name="T1" fmla="*/ 0 h 2289600"/>
              <a:gd name="T2" fmla="*/ 5151276 w 5151600"/>
              <a:gd name="T3" fmla="*/ 0 h 2289600"/>
              <a:gd name="T4" fmla="*/ 5151276 w 5151600"/>
              <a:gd name="T5" fmla="*/ 2288750 h 2289600"/>
              <a:gd name="T6" fmla="*/ 1865062 w 5151600"/>
              <a:gd name="T7" fmla="*/ 2288750 h 2289600"/>
              <a:gd name="T8" fmla="*/ 1865062 w 5151600"/>
              <a:gd name="T9" fmla="*/ 1712964 h 2289600"/>
              <a:gd name="T10" fmla="*/ 0 w 5151600"/>
              <a:gd name="T11" fmla="*/ 1712964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5151600" y="0"/>
                </a:lnTo>
                <a:lnTo>
                  <a:pt x="5151600" y="2289600"/>
                </a:lnTo>
                <a:lnTo>
                  <a:pt x="1865180" y="2289600"/>
                </a:lnTo>
                <a:lnTo>
                  <a:pt x="1865180" y="1713600"/>
                </a:lnTo>
                <a:lnTo>
                  <a:pt x="0" y="1713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2" name="任意多边形 3"/>
          <p:cNvSpPr>
            <a:spLocks noChangeArrowheads="1"/>
          </p:cNvSpPr>
          <p:nvPr/>
        </p:nvSpPr>
        <p:spPr bwMode="auto">
          <a:xfrm>
            <a:off x="314325" y="3432175"/>
            <a:ext cx="5724525" cy="3152775"/>
          </a:xfrm>
          <a:custGeom>
            <a:avLst/>
            <a:gdLst>
              <a:gd name="T0" fmla="*/ 0 w 5151600"/>
              <a:gd name="T1" fmla="*/ 0 h 2289600"/>
              <a:gd name="T2" fmla="*/ 3288241 w 5151600"/>
              <a:gd name="T3" fmla="*/ 0 h 2289600"/>
              <a:gd name="T4" fmla="*/ 3288241 w 5151600"/>
              <a:gd name="T5" fmla="*/ 575786 h 2289600"/>
              <a:gd name="T6" fmla="*/ 5154450 w 5151600"/>
              <a:gd name="T7" fmla="*/ 575786 h 2289600"/>
              <a:gd name="T8" fmla="*/ 5154450 w 5151600"/>
              <a:gd name="T9" fmla="*/ 2288750 h 2289600"/>
              <a:gd name="T10" fmla="*/ 0 w 5151600"/>
              <a:gd name="T11" fmla="*/ 2288750 h 2289600"/>
              <a:gd name="T12" fmla="*/ 0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0" y="0"/>
                </a:moveTo>
                <a:lnTo>
                  <a:pt x="3286423" y="0"/>
                </a:lnTo>
                <a:lnTo>
                  <a:pt x="3286423" y="576000"/>
                </a:lnTo>
                <a:lnTo>
                  <a:pt x="5151600" y="576000"/>
                </a:lnTo>
                <a:lnTo>
                  <a:pt x="5151600" y="2289600"/>
                </a:lnTo>
                <a:lnTo>
                  <a:pt x="0" y="2289600"/>
                </a:lnTo>
                <a:lnTo>
                  <a:pt x="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3" name="任意多边形 4"/>
          <p:cNvSpPr>
            <a:spLocks noChangeArrowheads="1"/>
          </p:cNvSpPr>
          <p:nvPr/>
        </p:nvSpPr>
        <p:spPr bwMode="auto">
          <a:xfrm>
            <a:off x="6149974" y="3432176"/>
            <a:ext cx="5724525" cy="3143250"/>
          </a:xfrm>
          <a:custGeom>
            <a:avLst/>
            <a:gdLst>
              <a:gd name="T0" fmla="*/ 1865062 w 5151600"/>
              <a:gd name="T1" fmla="*/ 0 h 2289600"/>
              <a:gd name="T2" fmla="*/ 5151276 w 5151600"/>
              <a:gd name="T3" fmla="*/ 0 h 2289600"/>
              <a:gd name="T4" fmla="*/ 5151276 w 5151600"/>
              <a:gd name="T5" fmla="*/ 2288750 h 2289600"/>
              <a:gd name="T6" fmla="*/ 0 w 5151600"/>
              <a:gd name="T7" fmla="*/ 2288750 h 2289600"/>
              <a:gd name="T8" fmla="*/ 0 w 5151600"/>
              <a:gd name="T9" fmla="*/ 575786 h 2289600"/>
              <a:gd name="T10" fmla="*/ 1865062 w 5151600"/>
              <a:gd name="T11" fmla="*/ 575786 h 2289600"/>
              <a:gd name="T12" fmla="*/ 1865062 w 5151600"/>
              <a:gd name="T13" fmla="*/ 0 h 2289600"/>
              <a:gd name="T14" fmla="*/ 0 60000 65536"/>
              <a:gd name="T15" fmla="*/ 0 60000 65536"/>
              <a:gd name="T16" fmla="*/ 0 60000 65536"/>
              <a:gd name="T17" fmla="*/ 0 60000 65536"/>
              <a:gd name="T18" fmla="*/ 0 60000 65536"/>
              <a:gd name="T19" fmla="*/ 0 60000 65536"/>
              <a:gd name="T20" fmla="*/ 0 60000 65536"/>
              <a:gd name="T21" fmla="*/ 0 w 5151600"/>
              <a:gd name="T22" fmla="*/ 0 h 2289600"/>
              <a:gd name="T23" fmla="*/ 5151600 w 5151600"/>
              <a:gd name="T24" fmla="*/ 2289600 h 2289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51600" h="2289600">
                <a:moveTo>
                  <a:pt x="1865180" y="0"/>
                </a:moveTo>
                <a:lnTo>
                  <a:pt x="5151600" y="0"/>
                </a:lnTo>
                <a:lnTo>
                  <a:pt x="5151600" y="2289600"/>
                </a:lnTo>
                <a:lnTo>
                  <a:pt x="0" y="2289600"/>
                </a:lnTo>
                <a:lnTo>
                  <a:pt x="0" y="576000"/>
                </a:lnTo>
                <a:lnTo>
                  <a:pt x="1865180" y="576000"/>
                </a:lnTo>
                <a:lnTo>
                  <a:pt x="1865180" y="0"/>
                </a:lnTo>
                <a:close/>
              </a:path>
            </a:pathLst>
          </a:custGeom>
          <a:solidFill>
            <a:srgbClr val="427172">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4" name="矩形 5"/>
          <p:cNvSpPr>
            <a:spLocks noChangeArrowheads="1"/>
          </p:cNvSpPr>
          <p:nvPr/>
        </p:nvSpPr>
        <p:spPr bwMode="auto">
          <a:xfrm>
            <a:off x="4257675" y="2813050"/>
            <a:ext cx="3673475" cy="1122363"/>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zh-CN" altLang="en-US" sz="4400" b="1" dirty="0">
                <a:solidFill>
                  <a:srgbClr val="3D6869"/>
                </a:solidFill>
                <a:latin typeface="微软雅黑" pitchFamily="34" charset="-122"/>
                <a:ea typeface="微软雅黑" pitchFamily="34" charset="-122"/>
                <a:sym typeface="微软雅黑" pitchFamily="34" charset="-122"/>
              </a:rPr>
              <a:t>可行性分析</a:t>
            </a:r>
          </a:p>
        </p:txBody>
      </p:sp>
      <p:sp>
        <p:nvSpPr>
          <p:cNvPr id="10255" name="矩形 6"/>
          <p:cNvSpPr>
            <a:spLocks noChangeArrowheads="1"/>
          </p:cNvSpPr>
          <p:nvPr/>
        </p:nvSpPr>
        <p:spPr bwMode="auto">
          <a:xfrm>
            <a:off x="317500" y="282574"/>
            <a:ext cx="735013" cy="7334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6000" b="1" dirty="0">
                <a:solidFill>
                  <a:schemeClr val="bg1"/>
                </a:solidFill>
                <a:latin typeface="微软雅黑" pitchFamily="34" charset="-122"/>
                <a:ea typeface="微软雅黑" pitchFamily="34" charset="-122"/>
                <a:sym typeface="微软雅黑" pitchFamily="34" charset="-122"/>
              </a:rPr>
              <a:t>1</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0256" name="矩形 7"/>
          <p:cNvSpPr>
            <a:spLocks noChangeArrowheads="1"/>
          </p:cNvSpPr>
          <p:nvPr/>
        </p:nvSpPr>
        <p:spPr bwMode="auto">
          <a:xfrm>
            <a:off x="11138534" y="5842000"/>
            <a:ext cx="735013" cy="733425"/>
          </a:xfrm>
          <a:prstGeom prst="rect">
            <a:avLst/>
          </a:prstGeom>
          <a:solidFill>
            <a:srgbClr val="3D6869"/>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6000" b="1" dirty="0">
                <a:solidFill>
                  <a:schemeClr val="bg1"/>
                </a:solidFill>
                <a:latin typeface="微软雅黑" pitchFamily="34" charset="-122"/>
                <a:ea typeface="微软雅黑" pitchFamily="34" charset="-122"/>
                <a:sym typeface="微软雅黑" pitchFamily="34" charset="-122"/>
              </a:rPr>
              <a:t>3</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0257" name="矩形 8"/>
          <p:cNvSpPr>
            <a:spLocks noChangeArrowheads="1"/>
          </p:cNvSpPr>
          <p:nvPr/>
        </p:nvSpPr>
        <p:spPr bwMode="auto">
          <a:xfrm>
            <a:off x="11139486" y="282574"/>
            <a:ext cx="735013" cy="735013"/>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4800" b="1" dirty="0">
                <a:solidFill>
                  <a:schemeClr val="bg1"/>
                </a:solidFill>
                <a:latin typeface="微软雅黑" pitchFamily="34" charset="-122"/>
                <a:ea typeface="微软雅黑" pitchFamily="34" charset="-122"/>
                <a:sym typeface="微软雅黑" pitchFamily="34" charset="-122"/>
              </a:rPr>
              <a:t>2</a:t>
            </a:r>
            <a:endParaRPr lang="zh-CN" altLang="en-US" sz="4800" b="1" dirty="0">
              <a:solidFill>
                <a:schemeClr val="bg1"/>
              </a:solidFill>
              <a:latin typeface="微软雅黑" pitchFamily="34" charset="-122"/>
              <a:ea typeface="微软雅黑" pitchFamily="34" charset="-122"/>
              <a:sym typeface="微软雅黑" pitchFamily="34" charset="-122"/>
            </a:endParaRPr>
          </a:p>
        </p:txBody>
      </p:sp>
      <p:sp>
        <p:nvSpPr>
          <p:cNvPr id="10258" name="矩形 9"/>
          <p:cNvSpPr>
            <a:spLocks noChangeArrowheads="1"/>
          </p:cNvSpPr>
          <p:nvPr/>
        </p:nvSpPr>
        <p:spPr bwMode="auto">
          <a:xfrm>
            <a:off x="320993" y="5842000"/>
            <a:ext cx="735013" cy="733425"/>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r>
              <a:rPr lang="en-US" altLang="zh-CN" sz="4800" b="1" dirty="0">
                <a:solidFill>
                  <a:schemeClr val="bg1"/>
                </a:solidFill>
                <a:latin typeface="微软雅黑" pitchFamily="34" charset="-122"/>
                <a:ea typeface="微软雅黑" pitchFamily="34" charset="-122"/>
                <a:sym typeface="微软雅黑" pitchFamily="34" charset="-122"/>
              </a:rPr>
              <a:t>4</a:t>
            </a:r>
            <a:endParaRPr lang="zh-CN" altLang="en-US" sz="4800" b="1" dirty="0">
              <a:solidFill>
                <a:schemeClr val="bg1"/>
              </a:solidFill>
              <a:latin typeface="微软雅黑" pitchFamily="34" charset="-122"/>
              <a:ea typeface="微软雅黑" pitchFamily="34" charset="-122"/>
              <a:sym typeface="微软雅黑" pitchFamily="34" charset="-122"/>
            </a:endParaRPr>
          </a:p>
        </p:txBody>
      </p:sp>
      <p:sp>
        <p:nvSpPr>
          <p:cNvPr id="13331" name="矩形 10"/>
          <p:cNvSpPr>
            <a:spLocks noChangeArrowheads="1"/>
          </p:cNvSpPr>
          <p:nvPr/>
        </p:nvSpPr>
        <p:spPr bwMode="auto">
          <a:xfrm>
            <a:off x="1079500" y="455234"/>
            <a:ext cx="2098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spcBef>
                <a:spcPts val="1000"/>
              </a:spcBef>
              <a:buFont typeface="Arial" pitchFamily="34" charset="0"/>
              <a:buNone/>
            </a:pPr>
            <a:r>
              <a:rPr lang="zh-CN" altLang="en-US" sz="2000" b="1" dirty="0">
                <a:solidFill>
                  <a:srgbClr val="FFA146"/>
                </a:solidFill>
                <a:latin typeface="微软雅黑" pitchFamily="34" charset="-122"/>
                <a:ea typeface="微软雅黑" pitchFamily="34" charset="-122"/>
                <a:sym typeface="微软雅黑" pitchFamily="34" charset="-122"/>
              </a:rPr>
              <a:t>技术可行性分析</a:t>
            </a:r>
            <a:endParaRPr lang="en-US" sz="2000" b="1" dirty="0">
              <a:solidFill>
                <a:srgbClr val="FFA146"/>
              </a:solidFill>
              <a:latin typeface="微软雅黑" pitchFamily="34" charset="-122"/>
              <a:ea typeface="微软雅黑" pitchFamily="34" charset="-122"/>
              <a:sym typeface="微软雅黑" pitchFamily="34" charset="-122"/>
            </a:endParaRPr>
          </a:p>
        </p:txBody>
      </p:sp>
      <p:sp>
        <p:nvSpPr>
          <p:cNvPr id="13333" name="矩形 12"/>
          <p:cNvSpPr>
            <a:spLocks noChangeArrowheads="1"/>
          </p:cNvSpPr>
          <p:nvPr/>
        </p:nvSpPr>
        <p:spPr bwMode="auto">
          <a:xfrm>
            <a:off x="9000171" y="461842"/>
            <a:ext cx="2138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r">
              <a:spcBef>
                <a:spcPts val="1000"/>
              </a:spcBef>
              <a:buFont typeface="Arial" pitchFamily="34" charset="0"/>
              <a:buNone/>
            </a:pPr>
            <a:r>
              <a:rPr lang="zh-CN" altLang="en-US" sz="2000" b="1" dirty="0">
                <a:solidFill>
                  <a:srgbClr val="FF4664"/>
                </a:solidFill>
                <a:latin typeface="微软雅黑" pitchFamily="34" charset="-122"/>
                <a:ea typeface="微软雅黑" pitchFamily="34" charset="-122"/>
                <a:sym typeface="微软雅黑" pitchFamily="34" charset="-122"/>
              </a:rPr>
              <a:t>经济可行性分析</a:t>
            </a:r>
            <a:endParaRPr lang="en-US" sz="2000" b="1" dirty="0">
              <a:solidFill>
                <a:srgbClr val="FF4664"/>
              </a:solidFill>
              <a:latin typeface="微软雅黑" pitchFamily="34" charset="-122"/>
              <a:ea typeface="微软雅黑" pitchFamily="34" charset="-122"/>
              <a:sym typeface="微软雅黑" pitchFamily="34" charset="-122"/>
            </a:endParaRPr>
          </a:p>
        </p:txBody>
      </p:sp>
      <p:sp>
        <p:nvSpPr>
          <p:cNvPr id="13335" name="矩形 14"/>
          <p:cNvSpPr>
            <a:spLocks noChangeArrowheads="1"/>
          </p:cNvSpPr>
          <p:nvPr/>
        </p:nvSpPr>
        <p:spPr bwMode="auto">
          <a:xfrm>
            <a:off x="9106535" y="6010275"/>
            <a:ext cx="2019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r">
              <a:spcBef>
                <a:spcPts val="1000"/>
              </a:spcBef>
              <a:buFont typeface="Arial" pitchFamily="34" charset="0"/>
              <a:buNone/>
            </a:pPr>
            <a:r>
              <a:rPr lang="zh-CN" altLang="en-US" sz="2000" b="1" dirty="0">
                <a:solidFill>
                  <a:srgbClr val="3D6869"/>
                </a:solidFill>
                <a:latin typeface="微软雅黑" pitchFamily="34" charset="-122"/>
                <a:ea typeface="微软雅黑" pitchFamily="34" charset="-122"/>
                <a:sym typeface="微软雅黑" pitchFamily="34" charset="-122"/>
              </a:rPr>
              <a:t>操作可行性分析</a:t>
            </a:r>
            <a:endParaRPr lang="en-US" sz="2000" b="1" dirty="0">
              <a:solidFill>
                <a:srgbClr val="3D6869"/>
              </a:solidFill>
              <a:latin typeface="微软雅黑" pitchFamily="34" charset="-122"/>
              <a:ea typeface="微软雅黑" pitchFamily="34" charset="-122"/>
              <a:sym typeface="微软雅黑" pitchFamily="34" charset="-122"/>
            </a:endParaRPr>
          </a:p>
        </p:txBody>
      </p:sp>
      <p:sp>
        <p:nvSpPr>
          <p:cNvPr id="13337" name="矩形 16"/>
          <p:cNvSpPr>
            <a:spLocks noChangeArrowheads="1"/>
          </p:cNvSpPr>
          <p:nvPr/>
        </p:nvSpPr>
        <p:spPr bwMode="auto">
          <a:xfrm>
            <a:off x="1056006" y="6010275"/>
            <a:ext cx="20297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spcBef>
                <a:spcPts val="1000"/>
              </a:spcBef>
              <a:buFont typeface="Arial" pitchFamily="34" charset="0"/>
              <a:buNone/>
            </a:pPr>
            <a:r>
              <a:rPr lang="zh-CN" altLang="en-US" sz="2000" b="1" dirty="0">
                <a:solidFill>
                  <a:srgbClr val="22F2CC"/>
                </a:solidFill>
                <a:latin typeface="微软雅黑" pitchFamily="34" charset="-122"/>
                <a:ea typeface="微软雅黑" pitchFamily="34" charset="-122"/>
                <a:sym typeface="微软雅黑" pitchFamily="34" charset="-122"/>
              </a:rPr>
              <a:t>法律可行性分析</a:t>
            </a:r>
            <a:endParaRPr lang="en-US" sz="2000" b="1" dirty="0">
              <a:solidFill>
                <a:srgbClr val="22F2CC"/>
              </a:solidFill>
              <a:latin typeface="微软雅黑" pitchFamily="34" charset="-122"/>
              <a:ea typeface="微软雅黑" pitchFamily="34" charset="-122"/>
              <a:sym typeface="微软雅黑" pitchFamily="34" charset="-122"/>
            </a:endParaRPr>
          </a:p>
        </p:txBody>
      </p:sp>
      <p:sp>
        <p:nvSpPr>
          <p:cNvPr id="10267" name="矩形 18"/>
          <p:cNvSpPr>
            <a:spLocks noChangeArrowheads="1"/>
          </p:cNvSpPr>
          <p:nvPr/>
        </p:nvSpPr>
        <p:spPr bwMode="auto">
          <a:xfrm>
            <a:off x="685006" y="861952"/>
            <a:ext cx="5065551" cy="198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在图像处理方面有一定技术难度，涉及方面也较为广泛，需要开发者具备一定审美能力以及图像处理方面的知识。审美能力我们无法短时间内提升，但是我们团队五人的审美可以简单代表大众审美，在图像处理技术方面，我们采用</a:t>
            </a:r>
            <a:r>
              <a:rPr lang="en-US" altLang="zh-CN" sz="1400" dirty="0">
                <a:solidFill>
                  <a:schemeClr val="bg1"/>
                </a:solidFill>
              </a:rPr>
              <a:t>GitHub</a:t>
            </a:r>
            <a:r>
              <a:rPr lang="zh-CN" altLang="zh-CN" sz="1400" dirty="0">
                <a:solidFill>
                  <a:schemeClr val="bg1"/>
                </a:solidFill>
              </a:rPr>
              <a:t>上的开源项目，并对其进行包装优化处理，能够短时间内将其应用于该开发项目。</a:t>
            </a:r>
          </a:p>
        </p:txBody>
      </p:sp>
      <p:sp>
        <p:nvSpPr>
          <p:cNvPr id="25" name="矩形 18">
            <a:extLst>
              <a:ext uri="{FF2B5EF4-FFF2-40B4-BE49-F238E27FC236}">
                <a16:creationId xmlns:a16="http://schemas.microsoft.com/office/drawing/2014/main" id="{8E67B67E-7731-42AA-A3A2-2850383CF970}"/>
              </a:ext>
            </a:extLst>
          </p:cNvPr>
          <p:cNvSpPr>
            <a:spLocks noChangeArrowheads="1"/>
          </p:cNvSpPr>
          <p:nvPr/>
        </p:nvSpPr>
        <p:spPr bwMode="auto">
          <a:xfrm>
            <a:off x="6440489" y="4518024"/>
            <a:ext cx="5065551"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本系统界面美观、操作方便、简洁大方，对于硬件及软件配置要求较低，用户使用时候只需一部安卓智能手机，外加掌握智能手机的基本操作并且根据系统提示便可使用。</a:t>
            </a:r>
          </a:p>
        </p:txBody>
      </p:sp>
      <p:sp>
        <p:nvSpPr>
          <p:cNvPr id="26" name="矩形 18">
            <a:extLst>
              <a:ext uri="{FF2B5EF4-FFF2-40B4-BE49-F238E27FC236}">
                <a16:creationId xmlns:a16="http://schemas.microsoft.com/office/drawing/2014/main" id="{5AAC2974-8818-480D-AAD2-52E814D57C10}"/>
              </a:ext>
            </a:extLst>
          </p:cNvPr>
          <p:cNvSpPr>
            <a:spLocks noChangeArrowheads="1"/>
          </p:cNvSpPr>
          <p:nvPr/>
        </p:nvSpPr>
        <p:spPr bwMode="auto">
          <a:xfrm>
            <a:off x="673822" y="4164915"/>
            <a:ext cx="5065551" cy="166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本系统完全遵守国家及国际发布的法律法规，遵照中国颁布的《中华人民共和国著作权》与《计算机软件保护条例》中的内容，绝无侵权行为，坚决支持正版。使用网页版报表设计系统，需要使用正版的操作系统软件，避免为此发生法律纠纷。使用的所有框架技术均为</a:t>
            </a:r>
            <a:r>
              <a:rPr lang="en-US" altLang="zh-CN" sz="1400" dirty="0">
                <a:solidFill>
                  <a:schemeClr val="bg1"/>
                </a:solidFill>
              </a:rPr>
              <a:t>GitHub</a:t>
            </a:r>
            <a:r>
              <a:rPr lang="zh-CN" altLang="zh-CN" sz="1400" dirty="0">
                <a:solidFill>
                  <a:schemeClr val="bg1"/>
                </a:solidFill>
              </a:rPr>
              <a:t>上的开源框架技术。</a:t>
            </a:r>
          </a:p>
        </p:txBody>
      </p:sp>
      <p:sp>
        <p:nvSpPr>
          <p:cNvPr id="27" name="矩形 18">
            <a:extLst>
              <a:ext uri="{FF2B5EF4-FFF2-40B4-BE49-F238E27FC236}">
                <a16:creationId xmlns:a16="http://schemas.microsoft.com/office/drawing/2014/main" id="{B1BF1D8B-07A0-4EBC-ADDC-E950812DD9B6}"/>
              </a:ext>
            </a:extLst>
          </p:cNvPr>
          <p:cNvSpPr>
            <a:spLocks noChangeArrowheads="1"/>
          </p:cNvSpPr>
          <p:nvPr/>
        </p:nvSpPr>
        <p:spPr bwMode="auto">
          <a:xfrm>
            <a:off x="6555101" y="1102271"/>
            <a:ext cx="506555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nSpc>
                <a:spcPct val="150000"/>
              </a:lnSpc>
            </a:pPr>
            <a:r>
              <a:rPr lang="en-US" altLang="zh-CN" sz="1400" dirty="0">
                <a:solidFill>
                  <a:schemeClr val="bg1"/>
                </a:solidFill>
              </a:rPr>
              <a:t>        </a:t>
            </a:r>
            <a:r>
              <a:rPr lang="zh-CN" altLang="zh-CN" sz="1400" dirty="0">
                <a:solidFill>
                  <a:schemeClr val="bg1"/>
                </a:solidFill>
              </a:rPr>
              <a:t>本项目以软件编程为主，并未涉及较多的财务支出，硬件设施只需</a:t>
            </a:r>
            <a:r>
              <a:rPr lang="en-US" altLang="zh-CN" sz="1400" dirty="0">
                <a:solidFill>
                  <a:schemeClr val="bg1"/>
                </a:solidFill>
              </a:rPr>
              <a:t>PC</a:t>
            </a:r>
            <a:r>
              <a:rPr lang="zh-CN" altLang="zh-CN" sz="1400" dirty="0">
                <a:solidFill>
                  <a:schemeClr val="bg1"/>
                </a:solidFill>
              </a:rPr>
              <a:t>机、</a:t>
            </a:r>
            <a:r>
              <a:rPr lang="en-US" altLang="zh-CN" sz="1400" dirty="0">
                <a:solidFill>
                  <a:schemeClr val="bg1"/>
                </a:solidFill>
              </a:rPr>
              <a:t>Android</a:t>
            </a:r>
            <a:r>
              <a:rPr lang="zh-CN" altLang="zh-CN" sz="1400" dirty="0">
                <a:solidFill>
                  <a:schemeClr val="bg1"/>
                </a:solidFill>
              </a:rPr>
              <a:t>手机，虽然项目开发中需要使用到性能较好的</a:t>
            </a:r>
            <a:r>
              <a:rPr lang="en-US" altLang="zh-CN" sz="1400" dirty="0">
                <a:solidFill>
                  <a:schemeClr val="bg1"/>
                </a:solidFill>
              </a:rPr>
              <a:t>GPU</a:t>
            </a:r>
            <a:r>
              <a:rPr lang="zh-CN" altLang="zh-CN" sz="1400" dirty="0">
                <a:solidFill>
                  <a:schemeClr val="bg1"/>
                </a:solidFill>
              </a:rPr>
              <a:t>计算机，陈本费用较高，但是学校提供了设备方面的支持，所以财务支出完全在组员的承受范围之内。</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fade">
                                      <p:cBhvr>
                                        <p:cTn id="7" dur="500"/>
                                        <p:tgtEl>
                                          <p:spTgt spid="10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31"/>
                                        </p:tgtEl>
                                        <p:attrNameLst>
                                          <p:attrName>style.visibility</p:attrName>
                                        </p:attrNameLst>
                                      </p:cBhvr>
                                      <p:to>
                                        <p:strVal val="visible"/>
                                      </p:to>
                                    </p:set>
                                    <p:animEffect transition="in" filter="fade">
                                      <p:cBhvr>
                                        <p:cTn id="10" dur="500"/>
                                        <p:tgtEl>
                                          <p:spTgt spid="133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67"/>
                                        </p:tgtEl>
                                        <p:attrNameLst>
                                          <p:attrName>style.visibility</p:attrName>
                                        </p:attrNameLst>
                                      </p:cBhvr>
                                      <p:to>
                                        <p:strVal val="visible"/>
                                      </p:to>
                                    </p:set>
                                    <p:animEffect transition="in" filter="fade">
                                      <p:cBhvr>
                                        <p:cTn id="13" dur="500"/>
                                        <p:tgtEl>
                                          <p:spTgt spid="102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333"/>
                                        </p:tgtEl>
                                        <p:attrNameLst>
                                          <p:attrName>style.visibility</p:attrName>
                                        </p:attrNameLst>
                                      </p:cBhvr>
                                      <p:to>
                                        <p:strVal val="visible"/>
                                      </p:to>
                                    </p:set>
                                    <p:animEffect transition="in" filter="fade">
                                      <p:cBhvr>
                                        <p:cTn id="18" dur="500"/>
                                        <p:tgtEl>
                                          <p:spTgt spid="133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257"/>
                                        </p:tgtEl>
                                        <p:attrNameLst>
                                          <p:attrName>style.visibility</p:attrName>
                                        </p:attrNameLst>
                                      </p:cBhvr>
                                      <p:to>
                                        <p:strVal val="visible"/>
                                      </p:to>
                                    </p:set>
                                    <p:animEffect transition="in" filter="fade">
                                      <p:cBhvr>
                                        <p:cTn id="21" dur="500"/>
                                        <p:tgtEl>
                                          <p:spTgt spid="102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56"/>
                                        </p:tgtEl>
                                        <p:attrNameLst>
                                          <p:attrName>style.visibility</p:attrName>
                                        </p:attrNameLst>
                                      </p:cBhvr>
                                      <p:to>
                                        <p:strVal val="visible"/>
                                      </p:to>
                                    </p:set>
                                    <p:animEffect transition="in" filter="fade">
                                      <p:cBhvr>
                                        <p:cTn id="32" dur="500"/>
                                        <p:tgtEl>
                                          <p:spTgt spid="102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335"/>
                                        </p:tgtEl>
                                        <p:attrNameLst>
                                          <p:attrName>style.visibility</p:attrName>
                                        </p:attrNameLst>
                                      </p:cBhvr>
                                      <p:to>
                                        <p:strVal val="visible"/>
                                      </p:to>
                                    </p:set>
                                    <p:animEffect transition="in" filter="fade">
                                      <p:cBhvr>
                                        <p:cTn id="35" dur="500"/>
                                        <p:tgtEl>
                                          <p:spTgt spid="133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58"/>
                                        </p:tgtEl>
                                        <p:attrNameLst>
                                          <p:attrName>style.visibility</p:attrName>
                                        </p:attrNameLst>
                                      </p:cBhvr>
                                      <p:to>
                                        <p:strVal val="visible"/>
                                      </p:to>
                                    </p:set>
                                    <p:animEffect transition="in" filter="fade">
                                      <p:cBhvr>
                                        <p:cTn id="43" dur="500"/>
                                        <p:tgtEl>
                                          <p:spTgt spid="102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337"/>
                                        </p:tgtEl>
                                        <p:attrNameLst>
                                          <p:attrName>style.visibility</p:attrName>
                                        </p:attrNameLst>
                                      </p:cBhvr>
                                      <p:to>
                                        <p:strVal val="visible"/>
                                      </p:to>
                                    </p:set>
                                    <p:animEffect transition="in" filter="fade">
                                      <p:cBhvr>
                                        <p:cTn id="46"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animBg="1"/>
      <p:bldP spid="10256" grpId="0" animBg="1"/>
      <p:bldP spid="10257" grpId="0" animBg="1"/>
      <p:bldP spid="10258" grpId="0" animBg="1"/>
      <p:bldP spid="13331" grpId="0"/>
      <p:bldP spid="13333" grpId="0"/>
      <p:bldP spid="13335" grpId="0"/>
      <p:bldP spid="13337" grpId="0"/>
      <p:bldP spid="10267"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dirty="0">
              <a:solidFill>
                <a:srgbClr val="FFFFFF"/>
              </a:solidFill>
              <a:latin typeface="宋体" pitchFamily="2" charset="-122"/>
              <a:sym typeface="宋体" pitchFamily="2" charset="-122"/>
            </a:endParaRPr>
          </a:p>
        </p:txBody>
      </p:sp>
      <p:sp>
        <p:nvSpPr>
          <p:cNvPr id="205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2" name="矩形 3"/>
          <p:cNvSpPr>
            <a:spLocks noChangeArrowheads="1"/>
          </p:cNvSpPr>
          <p:nvPr/>
        </p:nvSpPr>
        <p:spPr bwMode="auto">
          <a:xfrm>
            <a:off x="0" y="0"/>
            <a:ext cx="12192000" cy="2117725"/>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3" name="矩形 4"/>
          <p:cNvSpPr>
            <a:spLocks noChangeArrowheads="1"/>
          </p:cNvSpPr>
          <p:nvPr/>
        </p:nvSpPr>
        <p:spPr bwMode="auto">
          <a:xfrm>
            <a:off x="0" y="4740275"/>
            <a:ext cx="12192000" cy="21177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4" name="矩形 10"/>
          <p:cNvSpPr>
            <a:spLocks noChangeArrowheads="1"/>
          </p:cNvSpPr>
          <p:nvPr/>
        </p:nvSpPr>
        <p:spPr bwMode="auto">
          <a:xfrm>
            <a:off x="317500" y="282575"/>
            <a:ext cx="11557000" cy="6292850"/>
          </a:xfrm>
          <a:prstGeom prst="rect">
            <a:avLst/>
          </a:prstGeom>
          <a:solidFill>
            <a:srgbClr val="427172"/>
          </a:solidFill>
          <a:ln>
            <a:noFill/>
          </a:ln>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 name="文本框 3">
            <a:extLst>
              <a:ext uri="{FF2B5EF4-FFF2-40B4-BE49-F238E27FC236}">
                <a16:creationId xmlns:a16="http://schemas.microsoft.com/office/drawing/2014/main" id="{C2677839-B96F-4B36-9F68-57BC62545633}"/>
              </a:ext>
            </a:extLst>
          </p:cNvPr>
          <p:cNvSpPr>
            <a:spLocks noChangeArrowheads="1"/>
          </p:cNvSpPr>
          <p:nvPr/>
        </p:nvSpPr>
        <p:spPr bwMode="auto">
          <a:xfrm>
            <a:off x="5160735" y="95391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风格转化</a:t>
            </a:r>
            <a:endParaRPr lang="zh-CN" altLang="en-US" dirty="0">
              <a:solidFill>
                <a:schemeClr val="bg1"/>
              </a:solidFill>
            </a:endParaRPr>
          </a:p>
        </p:txBody>
      </p:sp>
      <p:sp>
        <p:nvSpPr>
          <p:cNvPr id="31" name="文本框 3">
            <a:extLst>
              <a:ext uri="{FF2B5EF4-FFF2-40B4-BE49-F238E27FC236}">
                <a16:creationId xmlns:a16="http://schemas.microsoft.com/office/drawing/2014/main" id="{CF7420C3-B52D-4298-9C1E-F06C1EAB2CC8}"/>
              </a:ext>
            </a:extLst>
          </p:cNvPr>
          <p:cNvSpPr>
            <a:spLocks noChangeArrowheads="1"/>
          </p:cNvSpPr>
          <p:nvPr/>
        </p:nvSpPr>
        <p:spPr bwMode="auto">
          <a:xfrm>
            <a:off x="2517670" y="2688377"/>
            <a:ext cx="12321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滤镜</a:t>
            </a:r>
            <a:endParaRPr lang="zh-CN" altLang="en-US" dirty="0">
              <a:solidFill>
                <a:schemeClr val="bg1"/>
              </a:solidFill>
            </a:endParaRPr>
          </a:p>
        </p:txBody>
      </p:sp>
      <p:sp>
        <p:nvSpPr>
          <p:cNvPr id="32" name="文本框 3">
            <a:extLst>
              <a:ext uri="{FF2B5EF4-FFF2-40B4-BE49-F238E27FC236}">
                <a16:creationId xmlns:a16="http://schemas.microsoft.com/office/drawing/2014/main" id="{CDC40A4D-160D-422E-97FD-82D5C0DD71DB}"/>
              </a:ext>
            </a:extLst>
          </p:cNvPr>
          <p:cNvSpPr>
            <a:spLocks noChangeArrowheads="1"/>
          </p:cNvSpPr>
          <p:nvPr/>
        </p:nvSpPr>
        <p:spPr bwMode="auto">
          <a:xfrm>
            <a:off x="8280710" y="268837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贴纸文字</a:t>
            </a:r>
            <a:endParaRPr lang="zh-CN" altLang="en-US" dirty="0">
              <a:solidFill>
                <a:schemeClr val="bg1"/>
              </a:solidFill>
            </a:endParaRPr>
          </a:p>
        </p:txBody>
      </p:sp>
      <p:sp>
        <p:nvSpPr>
          <p:cNvPr id="33" name="文本框 3">
            <a:extLst>
              <a:ext uri="{FF2B5EF4-FFF2-40B4-BE49-F238E27FC236}">
                <a16:creationId xmlns:a16="http://schemas.microsoft.com/office/drawing/2014/main" id="{CE83F567-CB5E-4518-948E-67CA2244420B}"/>
              </a:ext>
            </a:extLst>
          </p:cNvPr>
          <p:cNvSpPr>
            <a:spLocks noChangeArrowheads="1"/>
          </p:cNvSpPr>
          <p:nvPr/>
        </p:nvSpPr>
        <p:spPr bwMode="auto">
          <a:xfrm>
            <a:off x="7093291" y="460884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社交</a:t>
            </a:r>
            <a:endParaRPr lang="zh-CN" altLang="en-US" dirty="0">
              <a:solidFill>
                <a:schemeClr val="bg1"/>
              </a:solidFill>
            </a:endParaRPr>
          </a:p>
        </p:txBody>
      </p:sp>
      <p:sp>
        <p:nvSpPr>
          <p:cNvPr id="34" name="文本框 3">
            <a:extLst>
              <a:ext uri="{FF2B5EF4-FFF2-40B4-BE49-F238E27FC236}">
                <a16:creationId xmlns:a16="http://schemas.microsoft.com/office/drawing/2014/main" id="{9814F820-7C83-4834-A7AD-5DF9C7B95EF9}"/>
              </a:ext>
            </a:extLst>
          </p:cNvPr>
          <p:cNvSpPr>
            <a:spLocks noChangeArrowheads="1"/>
          </p:cNvSpPr>
          <p:nvPr/>
        </p:nvSpPr>
        <p:spPr bwMode="auto">
          <a:xfrm>
            <a:off x="3015023" y="4608847"/>
            <a:ext cx="2060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Font typeface="Arial" pitchFamily="34" charset="0"/>
              <a:buNone/>
            </a:pPr>
            <a:r>
              <a:rPr lang="zh-CN" altLang="en-US" sz="3600" b="1" dirty="0">
                <a:solidFill>
                  <a:schemeClr val="bg1"/>
                </a:solidFill>
                <a:latin typeface="微软雅黑" pitchFamily="34" charset="-122"/>
                <a:ea typeface="微软雅黑" pitchFamily="34" charset="-122"/>
                <a:sym typeface="微软雅黑" pitchFamily="34" charset="-122"/>
              </a:rPr>
              <a:t>图库</a:t>
            </a:r>
            <a:endParaRPr lang="zh-CN" altLang="en-US" dirty="0">
              <a:solidFill>
                <a:schemeClr val="bg1"/>
              </a:solidFill>
            </a:endParaRPr>
          </a:p>
        </p:txBody>
      </p:sp>
      <p:pic>
        <p:nvPicPr>
          <p:cNvPr id="3" name="图片 2">
            <a:extLst>
              <a:ext uri="{FF2B5EF4-FFF2-40B4-BE49-F238E27FC236}">
                <a16:creationId xmlns:a16="http://schemas.microsoft.com/office/drawing/2014/main" id="{B80FC4D1-6AEB-444D-8DC9-E28A00A3B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114" y="1929979"/>
            <a:ext cx="2171700" cy="21717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36513" y="-19924"/>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3"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4"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5"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6"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7"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5128"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 name="矩形 8">
            <a:extLst>
              <a:ext uri="{FF2B5EF4-FFF2-40B4-BE49-F238E27FC236}">
                <a16:creationId xmlns:a16="http://schemas.microsoft.com/office/drawing/2014/main" id="{94F99FCF-CFA5-47CA-A9EE-8BB30992D9F3}"/>
              </a:ext>
            </a:extLst>
          </p:cNvPr>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nvGrpSpPr>
          <p:cNvPr id="20" name="组合 19">
            <a:extLst>
              <a:ext uri="{FF2B5EF4-FFF2-40B4-BE49-F238E27FC236}">
                <a16:creationId xmlns:a16="http://schemas.microsoft.com/office/drawing/2014/main" id="{D8E8E7A2-38E2-4379-9523-D99B50D96355}"/>
              </a:ext>
            </a:extLst>
          </p:cNvPr>
          <p:cNvGrpSpPr/>
          <p:nvPr/>
        </p:nvGrpSpPr>
        <p:grpSpPr>
          <a:xfrm>
            <a:off x="3533718" y="4559778"/>
            <a:ext cx="1003300" cy="1003300"/>
            <a:chOff x="10198100" y="1689100"/>
            <a:chExt cx="1003300" cy="1003300"/>
          </a:xfrm>
        </p:grpSpPr>
        <p:sp>
          <p:nvSpPr>
            <p:cNvPr id="21" name="流程图: 联系 16">
              <a:extLst>
                <a:ext uri="{FF2B5EF4-FFF2-40B4-BE49-F238E27FC236}">
                  <a16:creationId xmlns:a16="http://schemas.microsoft.com/office/drawing/2014/main" id="{32154858-1C5C-44B3-89C4-F6B703B8F77B}"/>
                </a:ext>
              </a:extLst>
            </p:cNvPr>
            <p:cNvSpPr>
              <a:spLocks noChangeArrowheads="1"/>
            </p:cNvSpPr>
            <p:nvPr/>
          </p:nvSpPr>
          <p:spPr bwMode="auto">
            <a:xfrm>
              <a:off x="10198100" y="1689100"/>
              <a:ext cx="1003300" cy="1003300"/>
            </a:xfrm>
            <a:prstGeom prst="flowChartConnector">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2" name="KSO_Shape">
              <a:extLst>
                <a:ext uri="{FF2B5EF4-FFF2-40B4-BE49-F238E27FC236}">
                  <a16:creationId xmlns:a16="http://schemas.microsoft.com/office/drawing/2014/main" id="{C3003875-2182-4F27-9DA0-0B1AA07B8FFF}"/>
                </a:ext>
              </a:extLst>
            </p:cNvPr>
            <p:cNvSpPr>
              <a:spLocks noChangeArrowheads="1"/>
            </p:cNvSpPr>
            <p:nvPr/>
          </p:nvSpPr>
          <p:spPr bwMode="auto">
            <a:xfrm>
              <a:off x="10410825" y="1797050"/>
              <a:ext cx="577850" cy="787400"/>
            </a:xfrm>
            <a:custGeom>
              <a:avLst/>
              <a:gdLst>
                <a:gd name="T0" fmla="*/ 217664 w 1122363"/>
                <a:gd name="T1" fmla="*/ 348576 h 1531938"/>
                <a:gd name="T2" fmla="*/ 216990 w 1122363"/>
                <a:gd name="T3" fmla="*/ 363076 h 1531938"/>
                <a:gd name="T4" fmla="*/ 202250 w 1122363"/>
                <a:gd name="T5" fmla="*/ 371925 h 1531938"/>
                <a:gd name="T6" fmla="*/ 163738 w 1122363"/>
                <a:gd name="T7" fmla="*/ 282614 h 1531938"/>
                <a:gd name="T8" fmla="*/ 157730 w 1122363"/>
                <a:gd name="T9" fmla="*/ 269529 h 1531938"/>
                <a:gd name="T10" fmla="*/ 163513 w 1122363"/>
                <a:gd name="T11" fmla="*/ 260431 h 1531938"/>
                <a:gd name="T12" fmla="*/ 169334 w 1122363"/>
                <a:gd name="T13" fmla="*/ 227480 h 1531938"/>
                <a:gd name="T14" fmla="*/ 141286 w 1122363"/>
                <a:gd name="T15" fmla="*/ 237838 h 1531938"/>
                <a:gd name="T16" fmla="*/ 125205 w 1122363"/>
                <a:gd name="T17" fmla="*/ 253413 h 1531938"/>
                <a:gd name="T18" fmla="*/ 118623 w 1122363"/>
                <a:gd name="T19" fmla="*/ 282401 h 1531938"/>
                <a:gd name="T20" fmla="*/ 128197 w 1122363"/>
                <a:gd name="T21" fmla="*/ 305277 h 1531938"/>
                <a:gd name="T22" fmla="*/ 149289 w 1122363"/>
                <a:gd name="T23" fmla="*/ 320554 h 1531938"/>
                <a:gd name="T24" fmla="*/ 170082 w 1122363"/>
                <a:gd name="T25" fmla="*/ 371748 h 1531938"/>
                <a:gd name="T26" fmla="*/ 138444 w 1122363"/>
                <a:gd name="T27" fmla="*/ 359378 h 1531938"/>
                <a:gd name="T28" fmla="*/ 149214 w 1122363"/>
                <a:gd name="T29" fmla="*/ 397084 h 1531938"/>
                <a:gd name="T30" fmla="*/ 203440 w 1122363"/>
                <a:gd name="T31" fmla="*/ 403194 h 1531938"/>
                <a:gd name="T32" fmla="*/ 231413 w 1122363"/>
                <a:gd name="T33" fmla="*/ 394551 h 1531938"/>
                <a:gd name="T34" fmla="*/ 249364 w 1122363"/>
                <a:gd name="T35" fmla="*/ 379647 h 1531938"/>
                <a:gd name="T36" fmla="*/ 258563 w 1122363"/>
                <a:gd name="T37" fmla="*/ 357366 h 1531938"/>
                <a:gd name="T38" fmla="*/ 253776 w 1122363"/>
                <a:gd name="T39" fmla="*/ 328900 h 1531938"/>
                <a:gd name="T40" fmla="*/ 228645 w 1122363"/>
                <a:gd name="T41" fmla="*/ 306246 h 1531938"/>
                <a:gd name="T42" fmla="*/ 206058 w 1122363"/>
                <a:gd name="T43" fmla="*/ 260194 h 1531938"/>
                <a:gd name="T44" fmla="*/ 249438 w 1122363"/>
                <a:gd name="T45" fmla="*/ 282177 h 1531938"/>
                <a:gd name="T46" fmla="*/ 215482 w 1122363"/>
                <a:gd name="T47" fmla="*/ 229567 h 1531938"/>
                <a:gd name="T48" fmla="*/ 203739 w 1122363"/>
                <a:gd name="T49" fmla="*/ 122782 h 1531938"/>
                <a:gd name="T50" fmla="*/ 253477 w 1122363"/>
                <a:gd name="T51" fmla="*/ 136196 h 1531938"/>
                <a:gd name="T52" fmla="*/ 293342 w 1122363"/>
                <a:gd name="T53" fmla="*/ 167121 h 1531938"/>
                <a:gd name="T54" fmla="*/ 325429 w 1122363"/>
                <a:gd name="T55" fmla="*/ 216675 h 1531938"/>
                <a:gd name="T56" fmla="*/ 351756 w 1122363"/>
                <a:gd name="T57" fmla="*/ 285829 h 1531938"/>
                <a:gd name="T58" fmla="*/ 370231 w 1122363"/>
                <a:gd name="T59" fmla="*/ 368246 h 1531938"/>
                <a:gd name="T60" fmla="*/ 359236 w 1122363"/>
                <a:gd name="T61" fmla="*/ 422122 h 1531938"/>
                <a:gd name="T62" fmla="*/ 325728 w 1122363"/>
                <a:gd name="T63" fmla="*/ 462362 h 1531938"/>
                <a:gd name="T64" fmla="*/ 275915 w 1122363"/>
                <a:gd name="T65" fmla="*/ 488891 h 1531938"/>
                <a:gd name="T66" fmla="*/ 215706 w 1122363"/>
                <a:gd name="T67" fmla="*/ 501782 h 1531938"/>
                <a:gd name="T68" fmla="*/ 151458 w 1122363"/>
                <a:gd name="T69" fmla="*/ 501037 h 1531938"/>
                <a:gd name="T70" fmla="*/ 90650 w 1122363"/>
                <a:gd name="T71" fmla="*/ 485537 h 1531938"/>
                <a:gd name="T72" fmla="*/ 40538 w 1122363"/>
                <a:gd name="T73" fmla="*/ 455879 h 1531938"/>
                <a:gd name="T74" fmla="*/ 8302 w 1122363"/>
                <a:gd name="T75" fmla="*/ 412957 h 1531938"/>
                <a:gd name="T76" fmla="*/ 972 w 1122363"/>
                <a:gd name="T77" fmla="*/ 357366 h 1531938"/>
                <a:gd name="T78" fmla="*/ 33582 w 1122363"/>
                <a:gd name="T79" fmla="*/ 253115 h 1531938"/>
                <a:gd name="T80" fmla="*/ 61181 w 1122363"/>
                <a:gd name="T81" fmla="*/ 196332 h 1531938"/>
                <a:gd name="T82" fmla="*/ 96036 w 1122363"/>
                <a:gd name="T83" fmla="*/ 153782 h 1531938"/>
                <a:gd name="T84" fmla="*/ 141660 w 1122363"/>
                <a:gd name="T85" fmla="*/ 128297 h 1531938"/>
                <a:gd name="T86" fmla="*/ 158096 w 1122363"/>
                <a:gd name="T87" fmla="*/ 523 h 1531938"/>
                <a:gd name="T88" fmla="*/ 182088 w 1122363"/>
                <a:gd name="T89" fmla="*/ 9854 h 1531938"/>
                <a:gd name="T90" fmla="*/ 206305 w 1122363"/>
                <a:gd name="T91" fmla="*/ 8510 h 1531938"/>
                <a:gd name="T92" fmla="*/ 234035 w 1122363"/>
                <a:gd name="T93" fmla="*/ 75 h 1531938"/>
                <a:gd name="T94" fmla="*/ 250329 w 1122363"/>
                <a:gd name="T95" fmla="*/ 9033 h 1531938"/>
                <a:gd name="T96" fmla="*/ 262886 w 1122363"/>
                <a:gd name="T97" fmla="*/ 41581 h 1531938"/>
                <a:gd name="T98" fmla="*/ 277985 w 1122363"/>
                <a:gd name="T99" fmla="*/ 43597 h 1531938"/>
                <a:gd name="T100" fmla="*/ 289645 w 1122363"/>
                <a:gd name="T101" fmla="*/ 42178 h 1531938"/>
                <a:gd name="T102" fmla="*/ 281871 w 1122363"/>
                <a:gd name="T103" fmla="*/ 69127 h 1531938"/>
                <a:gd name="T104" fmla="*/ 259448 w 1122363"/>
                <a:gd name="T105" fmla="*/ 91971 h 1531938"/>
                <a:gd name="T106" fmla="*/ 221703 w 1122363"/>
                <a:gd name="T107" fmla="*/ 111530 h 1531938"/>
                <a:gd name="T108" fmla="*/ 174315 w 1122363"/>
                <a:gd name="T109" fmla="*/ 106902 h 1531938"/>
                <a:gd name="T110" fmla="*/ 147034 w 1122363"/>
                <a:gd name="T111" fmla="*/ 110783 h 1531938"/>
                <a:gd name="T112" fmla="*/ 83053 w 1122363"/>
                <a:gd name="T113" fmla="*/ 58005 h 1531938"/>
                <a:gd name="T114" fmla="*/ 108764 w 1122363"/>
                <a:gd name="T115" fmla="*/ 45015 h 1531938"/>
                <a:gd name="T116" fmla="*/ 128646 w 1122363"/>
                <a:gd name="T117" fmla="*/ 42029 h 1531938"/>
                <a:gd name="T118" fmla="*/ 137616 w 1122363"/>
                <a:gd name="T119" fmla="*/ 14408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2363"/>
                <a:gd name="T181" fmla="*/ 0 h 1531938"/>
                <a:gd name="T182" fmla="*/ 1122363 w 1122363"/>
                <a:gd name="T183" fmla="*/ 1531938 h 15319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grpSp>
        <p:nvGrpSpPr>
          <p:cNvPr id="23" name="组合 22">
            <a:extLst>
              <a:ext uri="{FF2B5EF4-FFF2-40B4-BE49-F238E27FC236}">
                <a16:creationId xmlns:a16="http://schemas.microsoft.com/office/drawing/2014/main" id="{2B586EDB-A6A6-426F-97C8-78118A7A9789}"/>
              </a:ext>
            </a:extLst>
          </p:cNvPr>
          <p:cNvGrpSpPr/>
          <p:nvPr/>
        </p:nvGrpSpPr>
        <p:grpSpPr>
          <a:xfrm>
            <a:off x="3533718" y="1751012"/>
            <a:ext cx="1003300" cy="1003300"/>
            <a:chOff x="10198100" y="2925763"/>
            <a:chExt cx="1003300" cy="1003300"/>
          </a:xfrm>
        </p:grpSpPr>
        <p:sp>
          <p:nvSpPr>
            <p:cNvPr id="24" name="流程图: 联系 17">
              <a:extLst>
                <a:ext uri="{FF2B5EF4-FFF2-40B4-BE49-F238E27FC236}">
                  <a16:creationId xmlns:a16="http://schemas.microsoft.com/office/drawing/2014/main" id="{91284905-C5A7-4EE8-B638-ACF4C8D9502B}"/>
                </a:ext>
              </a:extLst>
            </p:cNvPr>
            <p:cNvSpPr>
              <a:spLocks noChangeArrowheads="1"/>
            </p:cNvSpPr>
            <p:nvPr/>
          </p:nvSpPr>
          <p:spPr bwMode="auto">
            <a:xfrm>
              <a:off x="10198100" y="2925763"/>
              <a:ext cx="1003300" cy="1003300"/>
            </a:xfrm>
            <a:prstGeom prst="flowChartConnector">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5" name="KSO_Shape">
              <a:extLst>
                <a:ext uri="{FF2B5EF4-FFF2-40B4-BE49-F238E27FC236}">
                  <a16:creationId xmlns:a16="http://schemas.microsoft.com/office/drawing/2014/main" id="{D5F379B0-4003-4468-BC0A-54842382003D}"/>
                </a:ext>
              </a:extLst>
            </p:cNvPr>
            <p:cNvSpPr>
              <a:spLocks noChangeArrowheads="1"/>
            </p:cNvSpPr>
            <p:nvPr/>
          </p:nvSpPr>
          <p:spPr bwMode="auto">
            <a:xfrm>
              <a:off x="10410825" y="3141663"/>
              <a:ext cx="596900" cy="596900"/>
            </a:xfrm>
            <a:custGeom>
              <a:avLst/>
              <a:gdLst>
                <a:gd name="T0" fmla="*/ 59578 w 2298700"/>
                <a:gd name="T1" fmla="*/ 87378 h 2298700"/>
                <a:gd name="T2" fmla="*/ 60662 w 2298700"/>
                <a:gd name="T3" fmla="*/ 123017 h 2298700"/>
                <a:gd name="T4" fmla="*/ 58708 w 2298700"/>
                <a:gd name="T5" fmla="*/ 125942 h 2298700"/>
                <a:gd name="T6" fmla="*/ 31864 w 2298700"/>
                <a:gd name="T7" fmla="*/ 126125 h 2298700"/>
                <a:gd name="T8" fmla="*/ 29620 w 2298700"/>
                <a:gd name="T9" fmla="*/ 123385 h 2298700"/>
                <a:gd name="T10" fmla="*/ 30399 w 2298700"/>
                <a:gd name="T11" fmla="*/ 87653 h 2298700"/>
                <a:gd name="T12" fmla="*/ 78821 w 2298700"/>
                <a:gd name="T13" fmla="*/ 60907 h 2298700"/>
                <a:gd name="T14" fmla="*/ 105315 w 2298700"/>
                <a:gd name="T15" fmla="*/ 62284 h 2298700"/>
                <a:gd name="T16" fmla="*/ 106094 w 2298700"/>
                <a:gd name="T17" fmla="*/ 123385 h 2298700"/>
                <a:gd name="T18" fmla="*/ 103881 w 2298700"/>
                <a:gd name="T19" fmla="*/ 126125 h 2298700"/>
                <a:gd name="T20" fmla="*/ 77020 w 2298700"/>
                <a:gd name="T21" fmla="*/ 125942 h 2298700"/>
                <a:gd name="T22" fmla="*/ 75067 w 2298700"/>
                <a:gd name="T23" fmla="*/ 123018 h 2298700"/>
                <a:gd name="T24" fmla="*/ 76150 w 2298700"/>
                <a:gd name="T25" fmla="*/ 61993 h 2298700"/>
                <a:gd name="T26" fmla="*/ 147798 w 2298700"/>
                <a:gd name="T27" fmla="*/ 30400 h 2298700"/>
                <a:gd name="T28" fmla="*/ 150929 w 2298700"/>
                <a:gd name="T29" fmla="*/ 32068 h 2298700"/>
                <a:gd name="T30" fmla="*/ 151418 w 2298700"/>
                <a:gd name="T31" fmla="*/ 123754 h 2298700"/>
                <a:gd name="T32" fmla="*/ 148928 w 2298700"/>
                <a:gd name="T33" fmla="*/ 126232 h 2298700"/>
                <a:gd name="T34" fmla="*/ 122087 w 2298700"/>
                <a:gd name="T35" fmla="*/ 125774 h 2298700"/>
                <a:gd name="T36" fmla="*/ 120422 w 2298700"/>
                <a:gd name="T37" fmla="*/ 122622 h 2298700"/>
                <a:gd name="T38" fmla="*/ 121797 w 2298700"/>
                <a:gd name="T39" fmla="*/ 31257 h 2298700"/>
                <a:gd name="T40" fmla="*/ 98773 w 2298700"/>
                <a:gd name="T41" fmla="*/ 2569 h 2298700"/>
                <a:gd name="T42" fmla="*/ 100729 w 2298700"/>
                <a:gd name="T43" fmla="*/ 3258 h 2298700"/>
                <a:gd name="T44" fmla="*/ 101951 w 2298700"/>
                <a:gd name="T45" fmla="*/ 4896 h 2298700"/>
                <a:gd name="T46" fmla="*/ 103846 w 2298700"/>
                <a:gd name="T47" fmla="*/ 34334 h 2298700"/>
                <a:gd name="T48" fmla="*/ 101401 w 2298700"/>
                <a:gd name="T49" fmla="*/ 36630 h 2298700"/>
                <a:gd name="T50" fmla="*/ 98391 w 2298700"/>
                <a:gd name="T51" fmla="*/ 36125 h 2298700"/>
                <a:gd name="T52" fmla="*/ 96939 w 2298700"/>
                <a:gd name="T53" fmla="*/ 33967 h 2298700"/>
                <a:gd name="T54" fmla="*/ 90950 w 2298700"/>
                <a:gd name="T55" fmla="*/ 24093 h 2298700"/>
                <a:gd name="T56" fmla="*/ 81889 w 2298700"/>
                <a:gd name="T57" fmla="*/ 34227 h 2298700"/>
                <a:gd name="T58" fmla="*/ 68106 w 2298700"/>
                <a:gd name="T59" fmla="*/ 45157 h 2298700"/>
                <a:gd name="T60" fmla="*/ 56249 w 2298700"/>
                <a:gd name="T61" fmla="*/ 51480 h 2298700"/>
                <a:gd name="T62" fmla="*/ 46027 w 2298700"/>
                <a:gd name="T63" fmla="*/ 55154 h 2298700"/>
                <a:gd name="T64" fmla="*/ 35300 w 2298700"/>
                <a:gd name="T65" fmla="*/ 57511 h 2298700"/>
                <a:gd name="T66" fmla="*/ 27248 w 2298700"/>
                <a:gd name="T67" fmla="*/ 58154 h 2298700"/>
                <a:gd name="T68" fmla="*/ 25231 w 2298700"/>
                <a:gd name="T69" fmla="*/ 56562 h 2298700"/>
                <a:gd name="T70" fmla="*/ 24895 w 2298700"/>
                <a:gd name="T71" fmla="*/ 53607 h 2298700"/>
                <a:gd name="T72" fmla="*/ 27324 w 2298700"/>
                <a:gd name="T73" fmla="*/ 51250 h 2298700"/>
                <a:gd name="T74" fmla="*/ 36125 w 2298700"/>
                <a:gd name="T75" fmla="*/ 50071 h 2298700"/>
                <a:gd name="T76" fmla="*/ 45843 w 2298700"/>
                <a:gd name="T77" fmla="*/ 47668 h 2298700"/>
                <a:gd name="T78" fmla="*/ 55057 w 2298700"/>
                <a:gd name="T79" fmla="*/ 44116 h 2298700"/>
                <a:gd name="T80" fmla="*/ 66731 w 2298700"/>
                <a:gd name="T81" fmla="*/ 37411 h 2298700"/>
                <a:gd name="T82" fmla="*/ 79016 w 2298700"/>
                <a:gd name="T83" fmla="*/ 26894 h 2298700"/>
                <a:gd name="T84" fmla="*/ 86488 w 2298700"/>
                <a:gd name="T85" fmla="*/ 18015 h 2298700"/>
                <a:gd name="T86" fmla="*/ 73301 w 2298700"/>
                <a:gd name="T87" fmla="*/ 19148 h 2298700"/>
                <a:gd name="T88" fmla="*/ 70398 w 2298700"/>
                <a:gd name="T89" fmla="*/ 17464 h 2298700"/>
                <a:gd name="T90" fmla="*/ 70169 w 2298700"/>
                <a:gd name="T91" fmla="*/ 14050 h 2298700"/>
                <a:gd name="T92" fmla="*/ 97520 w 2298700"/>
                <a:gd name="T93" fmla="*/ 2722 h 2298700"/>
                <a:gd name="T94" fmla="*/ 8657 w 2298700"/>
                <a:gd name="T95" fmla="*/ 230 h 2298700"/>
                <a:gd name="T96" fmla="*/ 11578 w 2298700"/>
                <a:gd name="T97" fmla="*/ 1820 h 2298700"/>
                <a:gd name="T98" fmla="*/ 13429 w 2298700"/>
                <a:gd name="T99" fmla="*/ 4558 h 2298700"/>
                <a:gd name="T100" fmla="*/ 148420 w 2298700"/>
                <a:gd name="T101" fmla="*/ 141139 h 2298700"/>
                <a:gd name="T102" fmla="*/ 151662 w 2298700"/>
                <a:gd name="T103" fmla="*/ 142133 h 2298700"/>
                <a:gd name="T104" fmla="*/ 153987 w 2298700"/>
                <a:gd name="T105" fmla="*/ 144458 h 2298700"/>
                <a:gd name="T106" fmla="*/ 154981 w 2298700"/>
                <a:gd name="T107" fmla="*/ 147716 h 2298700"/>
                <a:gd name="T108" fmla="*/ 154323 w 2298700"/>
                <a:gd name="T109" fmla="*/ 151066 h 2298700"/>
                <a:gd name="T110" fmla="*/ 152212 w 2298700"/>
                <a:gd name="T111" fmla="*/ 153604 h 2298700"/>
                <a:gd name="T112" fmla="*/ 149123 w 2298700"/>
                <a:gd name="T113" fmla="*/ 154920 h 2298700"/>
                <a:gd name="T114" fmla="*/ 4864 w 2298700"/>
                <a:gd name="T115" fmla="*/ 154690 h 2298700"/>
                <a:gd name="T116" fmla="*/ 2004 w 2298700"/>
                <a:gd name="T117" fmla="*/ 152962 h 2298700"/>
                <a:gd name="T118" fmla="*/ 306 w 2298700"/>
                <a:gd name="T119" fmla="*/ 150133 h 2298700"/>
                <a:gd name="T120" fmla="*/ 61 w 2298700"/>
                <a:gd name="T121" fmla="*/ 5889 h 2298700"/>
                <a:gd name="T122" fmla="*/ 1361 w 2298700"/>
                <a:gd name="T123" fmla="*/ 2799 h 2298700"/>
                <a:gd name="T124" fmla="*/ 3900 w 2298700"/>
                <a:gd name="T125" fmla="*/ 703 h 22987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98700"/>
                <a:gd name="T190" fmla="*/ 0 h 2298700"/>
                <a:gd name="T191" fmla="*/ 2298700 w 2298700"/>
                <a:gd name="T192" fmla="*/ 2298700 h 22987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grpSp>
        <p:nvGrpSpPr>
          <p:cNvPr id="26" name="组合 25">
            <a:extLst>
              <a:ext uri="{FF2B5EF4-FFF2-40B4-BE49-F238E27FC236}">
                <a16:creationId xmlns:a16="http://schemas.microsoft.com/office/drawing/2014/main" id="{E6A5465D-25D0-4017-BB13-52A338BF5552}"/>
              </a:ext>
            </a:extLst>
          </p:cNvPr>
          <p:cNvGrpSpPr/>
          <p:nvPr/>
        </p:nvGrpSpPr>
        <p:grpSpPr>
          <a:xfrm>
            <a:off x="3533718" y="3123009"/>
            <a:ext cx="1003300" cy="1003300"/>
            <a:chOff x="10198100" y="4160838"/>
            <a:chExt cx="1003300" cy="1003300"/>
          </a:xfrm>
        </p:grpSpPr>
        <p:sp>
          <p:nvSpPr>
            <p:cNvPr id="27" name="流程图: 联系 18">
              <a:extLst>
                <a:ext uri="{FF2B5EF4-FFF2-40B4-BE49-F238E27FC236}">
                  <a16:creationId xmlns:a16="http://schemas.microsoft.com/office/drawing/2014/main" id="{655CAB27-835A-41CC-83E8-4ABD42EF746A}"/>
                </a:ext>
              </a:extLst>
            </p:cNvPr>
            <p:cNvSpPr>
              <a:spLocks noChangeArrowheads="1"/>
            </p:cNvSpPr>
            <p:nvPr/>
          </p:nvSpPr>
          <p:spPr bwMode="auto">
            <a:xfrm>
              <a:off x="10198100" y="4160838"/>
              <a:ext cx="1003300" cy="1003300"/>
            </a:xfrm>
            <a:prstGeom prst="flowChartConnector">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8" name="KSO_Shape">
              <a:extLst>
                <a:ext uri="{FF2B5EF4-FFF2-40B4-BE49-F238E27FC236}">
                  <a16:creationId xmlns:a16="http://schemas.microsoft.com/office/drawing/2014/main" id="{DB5E0201-AD94-4578-9B03-9A7AD7C42D6D}"/>
                </a:ext>
              </a:extLst>
            </p:cNvPr>
            <p:cNvSpPr>
              <a:spLocks noChangeArrowheads="1"/>
            </p:cNvSpPr>
            <p:nvPr/>
          </p:nvSpPr>
          <p:spPr bwMode="auto">
            <a:xfrm>
              <a:off x="10353675" y="4325938"/>
              <a:ext cx="693738" cy="674687"/>
            </a:xfrm>
            <a:custGeom>
              <a:avLst/>
              <a:gdLst>
                <a:gd name="T0" fmla="*/ 145091 w 1257300"/>
                <a:gd name="T1" fmla="*/ 514085 h 1223963"/>
                <a:gd name="T2" fmla="*/ 125156 w 1257300"/>
                <a:gd name="T3" fmla="*/ 507380 h 1223963"/>
                <a:gd name="T4" fmla="*/ 109256 w 1257300"/>
                <a:gd name="T5" fmla="*/ 493605 h 1223963"/>
                <a:gd name="T6" fmla="*/ 99839 w 1257300"/>
                <a:gd name="T7" fmla="*/ 474588 h 1223963"/>
                <a:gd name="T8" fmla="*/ 98494 w 1257300"/>
                <a:gd name="T9" fmla="*/ 453621 h 1223963"/>
                <a:gd name="T10" fmla="*/ 105465 w 1257300"/>
                <a:gd name="T11" fmla="*/ 433751 h 1223963"/>
                <a:gd name="T12" fmla="*/ 529056 w 1257300"/>
                <a:gd name="T13" fmla="*/ 377434 h 1223963"/>
                <a:gd name="T14" fmla="*/ 554454 w 1257300"/>
                <a:gd name="T15" fmla="*/ 368908 h 1223963"/>
                <a:gd name="T16" fmla="*/ 574723 w 1257300"/>
                <a:gd name="T17" fmla="*/ 351249 h 1223963"/>
                <a:gd name="T18" fmla="*/ 489860 w 1257300"/>
                <a:gd name="T19" fmla="*/ 497399 h 1223963"/>
                <a:gd name="T20" fmla="*/ 474963 w 1257300"/>
                <a:gd name="T21" fmla="*/ 508360 h 1223963"/>
                <a:gd name="T22" fmla="*/ 457380 w 1257300"/>
                <a:gd name="T23" fmla="*/ 512989 h 1223963"/>
                <a:gd name="T24" fmla="*/ 370319 w 1257300"/>
                <a:gd name="T25" fmla="*/ 542949 h 1223963"/>
                <a:gd name="T26" fmla="*/ 339549 w 1257300"/>
                <a:gd name="T27" fmla="*/ 497764 h 1223963"/>
                <a:gd name="T28" fmla="*/ 324163 w 1257300"/>
                <a:gd name="T29" fmla="*/ 468900 h 1223963"/>
                <a:gd name="T30" fmla="*/ 318058 w 1257300"/>
                <a:gd name="T31" fmla="*/ 448682 h 1223963"/>
                <a:gd name="T32" fmla="*/ 318546 w 1257300"/>
                <a:gd name="T33" fmla="*/ 438451 h 1223963"/>
                <a:gd name="T34" fmla="*/ 328437 w 1257300"/>
                <a:gd name="T35" fmla="*/ 412510 h 1223963"/>
                <a:gd name="T36" fmla="*/ 345653 w 1257300"/>
                <a:gd name="T37" fmla="*/ 383280 h 1223963"/>
                <a:gd name="T38" fmla="*/ 383263 w 1257300"/>
                <a:gd name="T39" fmla="*/ 331031 h 1223963"/>
                <a:gd name="T40" fmla="*/ 102765 w 1257300"/>
                <a:gd name="T41" fmla="*/ 209360 h 1223963"/>
                <a:gd name="T42" fmla="*/ 130226 w 1257300"/>
                <a:gd name="T43" fmla="*/ 213747 h 1223963"/>
                <a:gd name="T44" fmla="*/ 139379 w 1257300"/>
                <a:gd name="T45" fmla="*/ 218255 h 1223963"/>
                <a:gd name="T46" fmla="*/ 153903 w 1257300"/>
                <a:gd name="T47" fmla="*/ 233730 h 1223963"/>
                <a:gd name="T48" fmla="*/ 171356 w 1257300"/>
                <a:gd name="T49" fmla="*/ 261266 h 1223963"/>
                <a:gd name="T50" fmla="*/ 195155 w 1257300"/>
                <a:gd name="T51" fmla="*/ 310613 h 1223963"/>
                <a:gd name="T52" fmla="*/ 92024 w 1257300"/>
                <a:gd name="T53" fmla="*/ 428802 h 1223963"/>
                <a:gd name="T54" fmla="*/ 84823 w 1257300"/>
                <a:gd name="T55" fmla="*/ 454877 h 1223963"/>
                <a:gd name="T56" fmla="*/ 88363 w 1257300"/>
                <a:gd name="T57" fmla="*/ 481438 h 1223963"/>
                <a:gd name="T58" fmla="*/ 6712 w 1257300"/>
                <a:gd name="T59" fmla="*/ 342171 h 1223963"/>
                <a:gd name="T60" fmla="*/ 3295 w 1257300"/>
                <a:gd name="T61" fmla="*/ 323894 h 1223963"/>
                <a:gd name="T62" fmla="*/ 7079 w 1257300"/>
                <a:gd name="T63" fmla="*/ 305983 h 1223963"/>
                <a:gd name="T64" fmla="*/ 17209 w 1257300"/>
                <a:gd name="T65" fmla="*/ 214113 h 1223963"/>
                <a:gd name="T66" fmla="*/ 74571 w 1257300"/>
                <a:gd name="T67" fmla="*/ 209239 h 1223963"/>
                <a:gd name="T68" fmla="*/ 572651 w 1257300"/>
                <a:gd name="T69" fmla="*/ 292910 h 1223963"/>
                <a:gd name="T70" fmla="*/ 575580 w 1257300"/>
                <a:gd name="T71" fmla="*/ 313736 h 1223963"/>
                <a:gd name="T72" fmla="*/ 570210 w 1257300"/>
                <a:gd name="T73" fmla="*/ 333954 h 1223963"/>
                <a:gd name="T74" fmla="*/ 557273 w 1257300"/>
                <a:gd name="T75" fmla="*/ 350761 h 1223963"/>
                <a:gd name="T76" fmla="*/ 539088 w 1257300"/>
                <a:gd name="T77" fmla="*/ 361113 h 1223963"/>
                <a:gd name="T78" fmla="*/ 458658 w 1257300"/>
                <a:gd name="T79" fmla="*/ 363915 h 1223963"/>
                <a:gd name="T80" fmla="*/ 388545 w 1257300"/>
                <a:gd name="T81" fmla="*/ 14859 h 1223963"/>
                <a:gd name="T82" fmla="*/ 407772 w 1257300"/>
                <a:gd name="T83" fmla="*/ 22897 h 1223963"/>
                <a:gd name="T84" fmla="*/ 422617 w 1257300"/>
                <a:gd name="T85" fmla="*/ 37756 h 1223963"/>
                <a:gd name="T86" fmla="*/ 482243 w 1257300"/>
                <a:gd name="T87" fmla="*/ 81114 h 1223963"/>
                <a:gd name="T88" fmla="*/ 458514 w 1257300"/>
                <a:gd name="T89" fmla="*/ 130318 h 1223963"/>
                <a:gd name="T90" fmla="*/ 441235 w 1257300"/>
                <a:gd name="T91" fmla="*/ 157843 h 1223963"/>
                <a:gd name="T92" fmla="*/ 426876 w 1257300"/>
                <a:gd name="T93" fmla="*/ 173311 h 1223963"/>
                <a:gd name="T94" fmla="*/ 417628 w 1257300"/>
                <a:gd name="T95" fmla="*/ 178060 h 1223963"/>
                <a:gd name="T96" fmla="*/ 390370 w 1257300"/>
                <a:gd name="T97" fmla="*/ 182323 h 1223963"/>
                <a:gd name="T98" fmla="*/ 356299 w 1257300"/>
                <a:gd name="T99" fmla="*/ 182202 h 1223963"/>
                <a:gd name="T100" fmla="*/ 292414 w 1257300"/>
                <a:gd name="T101" fmla="*/ 175868 h 1223963"/>
                <a:gd name="T102" fmla="*/ 333422 w 1257300"/>
                <a:gd name="T103" fmla="*/ 38000 h 1223963"/>
                <a:gd name="T104" fmla="*/ 348146 w 1257300"/>
                <a:gd name="T105" fmla="*/ 23019 h 1223963"/>
                <a:gd name="T106" fmla="*/ 367372 w 1257300"/>
                <a:gd name="T107" fmla="*/ 14859 h 1223963"/>
                <a:gd name="T108" fmla="*/ 374072 w 1257300"/>
                <a:gd name="T109" fmla="*/ 121 h 1223963"/>
                <a:gd name="T110" fmla="*/ 348409 w 1257300"/>
                <a:gd name="T111" fmla="*/ 6926 h 1223963"/>
                <a:gd name="T112" fmla="*/ 327634 w 1257300"/>
                <a:gd name="T113" fmla="*/ 22967 h 1223963"/>
                <a:gd name="T114" fmla="*/ 97395 w 1257300"/>
                <a:gd name="T115" fmla="*/ 146426 h 1223963"/>
                <a:gd name="T116" fmla="*/ 170352 w 1257300"/>
                <a:gd name="T117" fmla="*/ 21265 h 1223963"/>
                <a:gd name="T118" fmla="*/ 183185 w 1257300"/>
                <a:gd name="T119" fmla="*/ 8263 h 1223963"/>
                <a:gd name="T120" fmla="*/ 200049 w 1257300"/>
                <a:gd name="T121" fmla="*/ 972 h 12239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57300"/>
                <a:gd name="T184" fmla="*/ 0 h 1223963"/>
                <a:gd name="T185" fmla="*/ 1257300 w 1257300"/>
                <a:gd name="T186" fmla="*/ 1223963 h 12239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57300" h="1223963">
                  <a:moveTo>
                    <a:pt x="297038" y="823913"/>
                  </a:moveTo>
                  <a:lnTo>
                    <a:pt x="593725" y="823913"/>
                  </a:lnTo>
                  <a:lnTo>
                    <a:pt x="593725" y="1117601"/>
                  </a:lnTo>
                  <a:lnTo>
                    <a:pt x="329915" y="1117601"/>
                  </a:lnTo>
                  <a:lnTo>
                    <a:pt x="322226" y="1117601"/>
                  </a:lnTo>
                  <a:lnTo>
                    <a:pt x="314537" y="1116807"/>
                  </a:lnTo>
                  <a:lnTo>
                    <a:pt x="306848" y="1115483"/>
                  </a:lnTo>
                  <a:lnTo>
                    <a:pt x="299425" y="1113894"/>
                  </a:lnTo>
                  <a:lnTo>
                    <a:pt x="292001" y="1111510"/>
                  </a:lnTo>
                  <a:lnTo>
                    <a:pt x="284842" y="1108862"/>
                  </a:lnTo>
                  <a:lnTo>
                    <a:pt x="277949" y="1105949"/>
                  </a:lnTo>
                  <a:lnTo>
                    <a:pt x="271320" y="1102241"/>
                  </a:lnTo>
                  <a:lnTo>
                    <a:pt x="264692" y="1098004"/>
                  </a:lnTo>
                  <a:lnTo>
                    <a:pt x="258328" y="1093767"/>
                  </a:lnTo>
                  <a:lnTo>
                    <a:pt x="252761" y="1089000"/>
                  </a:lnTo>
                  <a:lnTo>
                    <a:pt x="246928" y="1083704"/>
                  </a:lnTo>
                  <a:lnTo>
                    <a:pt x="241890" y="1078143"/>
                  </a:lnTo>
                  <a:lnTo>
                    <a:pt x="236852" y="1072317"/>
                  </a:lnTo>
                  <a:lnTo>
                    <a:pt x="232345" y="1066226"/>
                  </a:lnTo>
                  <a:lnTo>
                    <a:pt x="228103" y="1059605"/>
                  </a:lnTo>
                  <a:lnTo>
                    <a:pt x="224391" y="1052455"/>
                  </a:lnTo>
                  <a:lnTo>
                    <a:pt x="221209" y="1045569"/>
                  </a:lnTo>
                  <a:lnTo>
                    <a:pt x="218558" y="1038154"/>
                  </a:lnTo>
                  <a:lnTo>
                    <a:pt x="216437" y="1031004"/>
                  </a:lnTo>
                  <a:lnTo>
                    <a:pt x="214581" y="1023589"/>
                  </a:lnTo>
                  <a:lnTo>
                    <a:pt x="213521" y="1015909"/>
                  </a:lnTo>
                  <a:lnTo>
                    <a:pt x="212990" y="1008494"/>
                  </a:lnTo>
                  <a:lnTo>
                    <a:pt x="212725" y="1000550"/>
                  </a:lnTo>
                  <a:lnTo>
                    <a:pt x="212990" y="993135"/>
                  </a:lnTo>
                  <a:lnTo>
                    <a:pt x="213521" y="985455"/>
                  </a:lnTo>
                  <a:lnTo>
                    <a:pt x="214846" y="978040"/>
                  </a:lnTo>
                  <a:lnTo>
                    <a:pt x="216702" y="970625"/>
                  </a:lnTo>
                  <a:lnTo>
                    <a:pt x="218823" y="963475"/>
                  </a:lnTo>
                  <a:lnTo>
                    <a:pt x="221475" y="956059"/>
                  </a:lnTo>
                  <a:lnTo>
                    <a:pt x="224921" y="949174"/>
                  </a:lnTo>
                  <a:lnTo>
                    <a:pt x="228633" y="942289"/>
                  </a:lnTo>
                  <a:lnTo>
                    <a:pt x="297038" y="823913"/>
                  </a:lnTo>
                  <a:close/>
                  <a:moveTo>
                    <a:pt x="837211" y="711200"/>
                  </a:moveTo>
                  <a:lnTo>
                    <a:pt x="836946" y="821267"/>
                  </a:lnTo>
                  <a:lnTo>
                    <a:pt x="1126800" y="821267"/>
                  </a:lnTo>
                  <a:lnTo>
                    <a:pt x="1136859" y="820738"/>
                  </a:lnTo>
                  <a:lnTo>
                    <a:pt x="1146918" y="819944"/>
                  </a:lnTo>
                  <a:lnTo>
                    <a:pt x="1156712" y="818356"/>
                  </a:lnTo>
                  <a:lnTo>
                    <a:pt x="1165976" y="815975"/>
                  </a:lnTo>
                  <a:lnTo>
                    <a:pt x="1175506" y="813329"/>
                  </a:lnTo>
                  <a:lnTo>
                    <a:pt x="1184506" y="809890"/>
                  </a:lnTo>
                  <a:lnTo>
                    <a:pt x="1193506" y="805921"/>
                  </a:lnTo>
                  <a:lnTo>
                    <a:pt x="1201976" y="801423"/>
                  </a:lnTo>
                  <a:lnTo>
                    <a:pt x="1210447" y="796396"/>
                  </a:lnTo>
                  <a:lnTo>
                    <a:pt x="1218388" y="790575"/>
                  </a:lnTo>
                  <a:lnTo>
                    <a:pt x="1226065" y="784225"/>
                  </a:lnTo>
                  <a:lnTo>
                    <a:pt x="1233212" y="777611"/>
                  </a:lnTo>
                  <a:lnTo>
                    <a:pt x="1239830" y="770467"/>
                  </a:lnTo>
                  <a:lnTo>
                    <a:pt x="1245918" y="763059"/>
                  </a:lnTo>
                  <a:lnTo>
                    <a:pt x="1252006" y="754856"/>
                  </a:lnTo>
                  <a:lnTo>
                    <a:pt x="1257300" y="746654"/>
                  </a:lnTo>
                  <a:lnTo>
                    <a:pt x="1074388" y="1063625"/>
                  </a:lnTo>
                  <a:lnTo>
                    <a:pt x="1070682" y="1069711"/>
                  </a:lnTo>
                  <a:lnTo>
                    <a:pt x="1066447" y="1075003"/>
                  </a:lnTo>
                  <a:lnTo>
                    <a:pt x="1061947" y="1080559"/>
                  </a:lnTo>
                  <a:lnTo>
                    <a:pt x="1057182" y="1085321"/>
                  </a:lnTo>
                  <a:lnTo>
                    <a:pt x="1052417" y="1089819"/>
                  </a:lnTo>
                  <a:lnTo>
                    <a:pt x="1046858" y="1094053"/>
                  </a:lnTo>
                  <a:lnTo>
                    <a:pt x="1041564" y="1097757"/>
                  </a:lnTo>
                  <a:lnTo>
                    <a:pt x="1035741" y="1101461"/>
                  </a:lnTo>
                  <a:lnTo>
                    <a:pt x="1029652" y="1104371"/>
                  </a:lnTo>
                  <a:lnTo>
                    <a:pt x="1023829" y="1107282"/>
                  </a:lnTo>
                  <a:lnTo>
                    <a:pt x="1017476" y="1109398"/>
                  </a:lnTo>
                  <a:lnTo>
                    <a:pt x="1011123" y="1111251"/>
                  </a:lnTo>
                  <a:lnTo>
                    <a:pt x="1004505" y="1112573"/>
                  </a:lnTo>
                  <a:lnTo>
                    <a:pt x="998152" y="1113896"/>
                  </a:lnTo>
                  <a:lnTo>
                    <a:pt x="991535" y="1114426"/>
                  </a:lnTo>
                  <a:lnTo>
                    <a:pt x="984917" y="1114426"/>
                  </a:lnTo>
                  <a:lnTo>
                    <a:pt x="836946" y="1114426"/>
                  </a:lnTo>
                  <a:lnTo>
                    <a:pt x="837211" y="1223963"/>
                  </a:lnTo>
                  <a:lnTo>
                    <a:pt x="830858" y="1216026"/>
                  </a:lnTo>
                  <a:lnTo>
                    <a:pt x="814181" y="1194330"/>
                  </a:lnTo>
                  <a:lnTo>
                    <a:pt x="802799" y="1179513"/>
                  </a:lnTo>
                  <a:lnTo>
                    <a:pt x="790358" y="1162315"/>
                  </a:lnTo>
                  <a:lnTo>
                    <a:pt x="776858" y="1143530"/>
                  </a:lnTo>
                  <a:lnTo>
                    <a:pt x="763093" y="1123686"/>
                  </a:lnTo>
                  <a:lnTo>
                    <a:pt x="749328" y="1102784"/>
                  </a:lnTo>
                  <a:lnTo>
                    <a:pt x="742711" y="1091936"/>
                  </a:lnTo>
                  <a:lnTo>
                    <a:pt x="736093" y="1081353"/>
                  </a:lnTo>
                  <a:lnTo>
                    <a:pt x="729475" y="1070505"/>
                  </a:lnTo>
                  <a:lnTo>
                    <a:pt x="723387" y="1059921"/>
                  </a:lnTo>
                  <a:lnTo>
                    <a:pt x="717563" y="1049338"/>
                  </a:lnTo>
                  <a:lnTo>
                    <a:pt x="712005" y="1039019"/>
                  </a:lnTo>
                  <a:lnTo>
                    <a:pt x="707240" y="1028700"/>
                  </a:lnTo>
                  <a:lnTo>
                    <a:pt x="702740" y="1018646"/>
                  </a:lnTo>
                  <a:lnTo>
                    <a:pt x="698769" y="1009121"/>
                  </a:lnTo>
                  <a:lnTo>
                    <a:pt x="695593" y="999861"/>
                  </a:lnTo>
                  <a:lnTo>
                    <a:pt x="692681" y="991130"/>
                  </a:lnTo>
                  <a:lnTo>
                    <a:pt x="690563" y="982663"/>
                  </a:lnTo>
                  <a:lnTo>
                    <a:pt x="690034" y="978694"/>
                  </a:lnTo>
                  <a:lnTo>
                    <a:pt x="689505" y="974725"/>
                  </a:lnTo>
                  <a:lnTo>
                    <a:pt x="689240" y="971021"/>
                  </a:lnTo>
                  <a:lnTo>
                    <a:pt x="688975" y="967582"/>
                  </a:lnTo>
                  <a:lnTo>
                    <a:pt x="689240" y="964142"/>
                  </a:lnTo>
                  <a:lnTo>
                    <a:pt x="689505" y="960438"/>
                  </a:lnTo>
                  <a:lnTo>
                    <a:pt x="690034" y="956469"/>
                  </a:lnTo>
                  <a:lnTo>
                    <a:pt x="690563" y="952500"/>
                  </a:lnTo>
                  <a:lnTo>
                    <a:pt x="692681" y="944298"/>
                  </a:lnTo>
                  <a:lnTo>
                    <a:pt x="695593" y="935302"/>
                  </a:lnTo>
                  <a:lnTo>
                    <a:pt x="698769" y="926042"/>
                  </a:lnTo>
                  <a:lnTo>
                    <a:pt x="702740" y="916517"/>
                  </a:lnTo>
                  <a:lnTo>
                    <a:pt x="707240" y="906463"/>
                  </a:lnTo>
                  <a:lnTo>
                    <a:pt x="712005" y="896144"/>
                  </a:lnTo>
                  <a:lnTo>
                    <a:pt x="717563" y="886090"/>
                  </a:lnTo>
                  <a:lnTo>
                    <a:pt x="723387" y="875507"/>
                  </a:lnTo>
                  <a:lnTo>
                    <a:pt x="729475" y="864659"/>
                  </a:lnTo>
                  <a:lnTo>
                    <a:pt x="736093" y="854075"/>
                  </a:lnTo>
                  <a:lnTo>
                    <a:pt x="742711" y="843227"/>
                  </a:lnTo>
                  <a:lnTo>
                    <a:pt x="749328" y="832644"/>
                  </a:lnTo>
                  <a:lnTo>
                    <a:pt x="763093" y="811742"/>
                  </a:lnTo>
                  <a:lnTo>
                    <a:pt x="776858" y="791369"/>
                  </a:lnTo>
                  <a:lnTo>
                    <a:pt x="790358" y="772848"/>
                  </a:lnTo>
                  <a:lnTo>
                    <a:pt x="802799" y="755650"/>
                  </a:lnTo>
                  <a:lnTo>
                    <a:pt x="814181" y="740833"/>
                  </a:lnTo>
                  <a:lnTo>
                    <a:pt x="830858" y="719138"/>
                  </a:lnTo>
                  <a:lnTo>
                    <a:pt x="837211" y="711200"/>
                  </a:lnTo>
                  <a:close/>
                  <a:moveTo>
                    <a:pt x="174360" y="454025"/>
                  </a:moveTo>
                  <a:lnTo>
                    <a:pt x="186796" y="454025"/>
                  </a:lnTo>
                  <a:lnTo>
                    <a:pt x="199231" y="454025"/>
                  </a:lnTo>
                  <a:lnTo>
                    <a:pt x="211137" y="454290"/>
                  </a:lnTo>
                  <a:lnTo>
                    <a:pt x="222779" y="454819"/>
                  </a:lnTo>
                  <a:lnTo>
                    <a:pt x="234156" y="455349"/>
                  </a:lnTo>
                  <a:lnTo>
                    <a:pt x="245004" y="456407"/>
                  </a:lnTo>
                  <a:lnTo>
                    <a:pt x="255323" y="457996"/>
                  </a:lnTo>
                  <a:lnTo>
                    <a:pt x="265113" y="459584"/>
                  </a:lnTo>
                  <a:lnTo>
                    <a:pt x="273844" y="461701"/>
                  </a:lnTo>
                  <a:lnTo>
                    <a:pt x="282311" y="464348"/>
                  </a:lnTo>
                  <a:lnTo>
                    <a:pt x="286279" y="465672"/>
                  </a:lnTo>
                  <a:lnTo>
                    <a:pt x="289719" y="466995"/>
                  </a:lnTo>
                  <a:lnTo>
                    <a:pt x="293158" y="468583"/>
                  </a:lnTo>
                  <a:lnTo>
                    <a:pt x="296333" y="470172"/>
                  </a:lnTo>
                  <a:lnTo>
                    <a:pt x="299508" y="472289"/>
                  </a:lnTo>
                  <a:lnTo>
                    <a:pt x="302154" y="474142"/>
                  </a:lnTo>
                  <a:lnTo>
                    <a:pt x="305329" y="476789"/>
                  </a:lnTo>
                  <a:lnTo>
                    <a:pt x="308504" y="479436"/>
                  </a:lnTo>
                  <a:lnTo>
                    <a:pt x="314854" y="484995"/>
                  </a:lnTo>
                  <a:lnTo>
                    <a:pt x="321204" y="491877"/>
                  </a:lnTo>
                  <a:lnTo>
                    <a:pt x="327290" y="499288"/>
                  </a:lnTo>
                  <a:lnTo>
                    <a:pt x="333640" y="507759"/>
                  </a:lnTo>
                  <a:lnTo>
                    <a:pt x="340254" y="516493"/>
                  </a:lnTo>
                  <a:lnTo>
                    <a:pt x="346604" y="526023"/>
                  </a:lnTo>
                  <a:lnTo>
                    <a:pt x="352690" y="535816"/>
                  </a:lnTo>
                  <a:lnTo>
                    <a:pt x="359040" y="546139"/>
                  </a:lnTo>
                  <a:lnTo>
                    <a:pt x="365125" y="556727"/>
                  </a:lnTo>
                  <a:lnTo>
                    <a:pt x="371475" y="567580"/>
                  </a:lnTo>
                  <a:lnTo>
                    <a:pt x="377296" y="578697"/>
                  </a:lnTo>
                  <a:lnTo>
                    <a:pt x="383117" y="589814"/>
                  </a:lnTo>
                  <a:lnTo>
                    <a:pt x="394494" y="612578"/>
                  </a:lnTo>
                  <a:lnTo>
                    <a:pt x="404813" y="634548"/>
                  </a:lnTo>
                  <a:lnTo>
                    <a:pt x="414338" y="655459"/>
                  </a:lnTo>
                  <a:lnTo>
                    <a:pt x="423069" y="674782"/>
                  </a:lnTo>
                  <a:lnTo>
                    <a:pt x="430213" y="691987"/>
                  </a:lnTo>
                  <a:lnTo>
                    <a:pt x="440796" y="717398"/>
                  </a:lnTo>
                  <a:lnTo>
                    <a:pt x="444500" y="726662"/>
                  </a:lnTo>
                  <a:lnTo>
                    <a:pt x="349250" y="671606"/>
                  </a:lnTo>
                  <a:lnTo>
                    <a:pt x="204258" y="922803"/>
                  </a:lnTo>
                  <a:lnTo>
                    <a:pt x="199496" y="931538"/>
                  </a:lnTo>
                  <a:lnTo>
                    <a:pt x="195527" y="940802"/>
                  </a:lnTo>
                  <a:lnTo>
                    <a:pt x="191823" y="949802"/>
                  </a:lnTo>
                  <a:lnTo>
                    <a:pt x="188912" y="959331"/>
                  </a:lnTo>
                  <a:lnTo>
                    <a:pt x="186796" y="968860"/>
                  </a:lnTo>
                  <a:lnTo>
                    <a:pt x="185208" y="978389"/>
                  </a:lnTo>
                  <a:lnTo>
                    <a:pt x="183885" y="988183"/>
                  </a:lnTo>
                  <a:lnTo>
                    <a:pt x="183621" y="997976"/>
                  </a:lnTo>
                  <a:lnTo>
                    <a:pt x="183885" y="1007505"/>
                  </a:lnTo>
                  <a:lnTo>
                    <a:pt x="184944" y="1017299"/>
                  </a:lnTo>
                  <a:lnTo>
                    <a:pt x="186531" y="1027093"/>
                  </a:lnTo>
                  <a:lnTo>
                    <a:pt x="188648" y="1036357"/>
                  </a:lnTo>
                  <a:lnTo>
                    <a:pt x="191558" y="1045886"/>
                  </a:lnTo>
                  <a:lnTo>
                    <a:pt x="194733" y="1055151"/>
                  </a:lnTo>
                  <a:lnTo>
                    <a:pt x="199231" y="1064150"/>
                  </a:lnTo>
                  <a:lnTo>
                    <a:pt x="203729" y="1073150"/>
                  </a:lnTo>
                  <a:lnTo>
                    <a:pt x="20637" y="756044"/>
                  </a:lnTo>
                  <a:lnTo>
                    <a:pt x="17462" y="749691"/>
                  </a:lnTo>
                  <a:lnTo>
                    <a:pt x="14552" y="743338"/>
                  </a:lnTo>
                  <a:lnTo>
                    <a:pt x="12171" y="736721"/>
                  </a:lnTo>
                  <a:lnTo>
                    <a:pt x="10319" y="730104"/>
                  </a:lnTo>
                  <a:lnTo>
                    <a:pt x="8996" y="723751"/>
                  </a:lnTo>
                  <a:lnTo>
                    <a:pt x="7937" y="717133"/>
                  </a:lnTo>
                  <a:lnTo>
                    <a:pt x="7144" y="710251"/>
                  </a:lnTo>
                  <a:lnTo>
                    <a:pt x="7144" y="703634"/>
                  </a:lnTo>
                  <a:lnTo>
                    <a:pt x="7408" y="697016"/>
                  </a:lnTo>
                  <a:lnTo>
                    <a:pt x="8202" y="690399"/>
                  </a:lnTo>
                  <a:lnTo>
                    <a:pt x="9260" y="684046"/>
                  </a:lnTo>
                  <a:lnTo>
                    <a:pt x="10848" y="677429"/>
                  </a:lnTo>
                  <a:lnTo>
                    <a:pt x="12964" y="671076"/>
                  </a:lnTo>
                  <a:lnTo>
                    <a:pt x="15346" y="664724"/>
                  </a:lnTo>
                  <a:lnTo>
                    <a:pt x="17992" y="658900"/>
                  </a:lnTo>
                  <a:lnTo>
                    <a:pt x="21167" y="653077"/>
                  </a:lnTo>
                  <a:lnTo>
                    <a:pt x="95250" y="524964"/>
                  </a:lnTo>
                  <a:lnTo>
                    <a:pt x="0" y="470172"/>
                  </a:lnTo>
                  <a:lnTo>
                    <a:pt x="10054" y="468848"/>
                  </a:lnTo>
                  <a:lnTo>
                    <a:pt x="37306" y="465142"/>
                  </a:lnTo>
                  <a:lnTo>
                    <a:pt x="55827" y="462760"/>
                  </a:lnTo>
                  <a:lnTo>
                    <a:pt x="76994" y="460378"/>
                  </a:lnTo>
                  <a:lnTo>
                    <a:pt x="99748" y="458260"/>
                  </a:lnTo>
                  <a:lnTo>
                    <a:pt x="124089" y="456407"/>
                  </a:lnTo>
                  <a:lnTo>
                    <a:pt x="149225" y="454819"/>
                  </a:lnTo>
                  <a:lnTo>
                    <a:pt x="161660" y="454555"/>
                  </a:lnTo>
                  <a:lnTo>
                    <a:pt x="174360" y="454025"/>
                  </a:lnTo>
                  <a:close/>
                  <a:moveTo>
                    <a:pt x="1100138" y="387350"/>
                  </a:moveTo>
                  <a:lnTo>
                    <a:pt x="1231901" y="615156"/>
                  </a:lnTo>
                  <a:lnTo>
                    <a:pt x="1235605" y="622036"/>
                  </a:lnTo>
                  <a:lnTo>
                    <a:pt x="1239045" y="629179"/>
                  </a:lnTo>
                  <a:lnTo>
                    <a:pt x="1241426" y="636323"/>
                  </a:lnTo>
                  <a:lnTo>
                    <a:pt x="1243807" y="643731"/>
                  </a:lnTo>
                  <a:lnTo>
                    <a:pt x="1245395" y="651140"/>
                  </a:lnTo>
                  <a:lnTo>
                    <a:pt x="1246982" y="658548"/>
                  </a:lnTo>
                  <a:lnTo>
                    <a:pt x="1247512" y="666221"/>
                  </a:lnTo>
                  <a:lnTo>
                    <a:pt x="1247776" y="673629"/>
                  </a:lnTo>
                  <a:lnTo>
                    <a:pt x="1247776" y="681567"/>
                  </a:lnTo>
                  <a:lnTo>
                    <a:pt x="1246982" y="688975"/>
                  </a:lnTo>
                  <a:lnTo>
                    <a:pt x="1245924" y="696648"/>
                  </a:lnTo>
                  <a:lnTo>
                    <a:pt x="1244072" y="704056"/>
                  </a:lnTo>
                  <a:lnTo>
                    <a:pt x="1241691" y="711200"/>
                  </a:lnTo>
                  <a:lnTo>
                    <a:pt x="1239309" y="718608"/>
                  </a:lnTo>
                  <a:lnTo>
                    <a:pt x="1236134" y="725488"/>
                  </a:lnTo>
                  <a:lnTo>
                    <a:pt x="1232430" y="732367"/>
                  </a:lnTo>
                  <a:lnTo>
                    <a:pt x="1228462" y="739246"/>
                  </a:lnTo>
                  <a:lnTo>
                    <a:pt x="1223699" y="745067"/>
                  </a:lnTo>
                  <a:lnTo>
                    <a:pt x="1218937" y="751152"/>
                  </a:lnTo>
                  <a:lnTo>
                    <a:pt x="1213645" y="756973"/>
                  </a:lnTo>
                  <a:lnTo>
                    <a:pt x="1208089" y="762000"/>
                  </a:lnTo>
                  <a:lnTo>
                    <a:pt x="1202003" y="766763"/>
                  </a:lnTo>
                  <a:lnTo>
                    <a:pt x="1195918" y="770996"/>
                  </a:lnTo>
                  <a:lnTo>
                    <a:pt x="1189303" y="775229"/>
                  </a:lnTo>
                  <a:lnTo>
                    <a:pt x="1182689" y="778933"/>
                  </a:lnTo>
                  <a:lnTo>
                    <a:pt x="1175809" y="781579"/>
                  </a:lnTo>
                  <a:lnTo>
                    <a:pt x="1168666" y="784490"/>
                  </a:lnTo>
                  <a:lnTo>
                    <a:pt x="1161257" y="786606"/>
                  </a:lnTo>
                  <a:lnTo>
                    <a:pt x="1153849" y="788194"/>
                  </a:lnTo>
                  <a:lnTo>
                    <a:pt x="1146176" y="789781"/>
                  </a:lnTo>
                  <a:lnTo>
                    <a:pt x="1138503" y="790311"/>
                  </a:lnTo>
                  <a:lnTo>
                    <a:pt x="1130830" y="790575"/>
                  </a:lnTo>
                  <a:lnTo>
                    <a:pt x="994305" y="790575"/>
                  </a:lnTo>
                  <a:lnTo>
                    <a:pt x="846138" y="534194"/>
                  </a:lnTo>
                  <a:lnTo>
                    <a:pt x="1100138" y="387350"/>
                  </a:lnTo>
                  <a:close/>
                  <a:moveTo>
                    <a:pt x="819361" y="30163"/>
                  </a:moveTo>
                  <a:lnTo>
                    <a:pt x="827011" y="30428"/>
                  </a:lnTo>
                  <a:lnTo>
                    <a:pt x="834661" y="31221"/>
                  </a:lnTo>
                  <a:lnTo>
                    <a:pt x="842311" y="32280"/>
                  </a:lnTo>
                  <a:lnTo>
                    <a:pt x="849961" y="34132"/>
                  </a:lnTo>
                  <a:lnTo>
                    <a:pt x="857084" y="36249"/>
                  </a:lnTo>
                  <a:lnTo>
                    <a:pt x="864206" y="39159"/>
                  </a:lnTo>
                  <a:lnTo>
                    <a:pt x="870801" y="42334"/>
                  </a:lnTo>
                  <a:lnTo>
                    <a:pt x="877660" y="45774"/>
                  </a:lnTo>
                  <a:lnTo>
                    <a:pt x="883991" y="49742"/>
                  </a:lnTo>
                  <a:lnTo>
                    <a:pt x="890322" y="54240"/>
                  </a:lnTo>
                  <a:lnTo>
                    <a:pt x="895862" y="59267"/>
                  </a:lnTo>
                  <a:lnTo>
                    <a:pt x="901665" y="64294"/>
                  </a:lnTo>
                  <a:lnTo>
                    <a:pt x="906677" y="70115"/>
                  </a:lnTo>
                  <a:lnTo>
                    <a:pt x="911689" y="75672"/>
                  </a:lnTo>
                  <a:lnTo>
                    <a:pt x="916174" y="82022"/>
                  </a:lnTo>
                  <a:lnTo>
                    <a:pt x="920395" y="88636"/>
                  </a:lnTo>
                  <a:lnTo>
                    <a:pt x="972362" y="179124"/>
                  </a:lnTo>
                  <a:lnTo>
                    <a:pt x="1066801" y="124355"/>
                  </a:lnTo>
                  <a:lnTo>
                    <a:pt x="1063108" y="133615"/>
                  </a:lnTo>
                  <a:lnTo>
                    <a:pt x="1052556" y="159015"/>
                  </a:lnTo>
                  <a:lnTo>
                    <a:pt x="1045434" y="176213"/>
                  </a:lnTo>
                  <a:lnTo>
                    <a:pt x="1036992" y="195793"/>
                  </a:lnTo>
                  <a:lnTo>
                    <a:pt x="1027496" y="216430"/>
                  </a:lnTo>
                  <a:lnTo>
                    <a:pt x="1016944" y="238391"/>
                  </a:lnTo>
                  <a:lnTo>
                    <a:pt x="1005601" y="260880"/>
                  </a:lnTo>
                  <a:lnTo>
                    <a:pt x="999797" y="272257"/>
                  </a:lnTo>
                  <a:lnTo>
                    <a:pt x="993994" y="283105"/>
                  </a:lnTo>
                  <a:lnTo>
                    <a:pt x="987926" y="294218"/>
                  </a:lnTo>
                  <a:lnTo>
                    <a:pt x="981595" y="304801"/>
                  </a:lnTo>
                  <a:lnTo>
                    <a:pt x="975528" y="315120"/>
                  </a:lnTo>
                  <a:lnTo>
                    <a:pt x="969197" y="324645"/>
                  </a:lnTo>
                  <a:lnTo>
                    <a:pt x="962866" y="334170"/>
                  </a:lnTo>
                  <a:lnTo>
                    <a:pt x="956535" y="342901"/>
                  </a:lnTo>
                  <a:lnTo>
                    <a:pt x="949940" y="351368"/>
                  </a:lnTo>
                  <a:lnTo>
                    <a:pt x="943872" y="359041"/>
                  </a:lnTo>
                  <a:lnTo>
                    <a:pt x="937541" y="365655"/>
                  </a:lnTo>
                  <a:lnTo>
                    <a:pt x="931210" y="371476"/>
                  </a:lnTo>
                  <a:lnTo>
                    <a:pt x="928045" y="374122"/>
                  </a:lnTo>
                  <a:lnTo>
                    <a:pt x="925407" y="376503"/>
                  </a:lnTo>
                  <a:lnTo>
                    <a:pt x="922241" y="378620"/>
                  </a:lnTo>
                  <a:lnTo>
                    <a:pt x="919076" y="380472"/>
                  </a:lnTo>
                  <a:lnTo>
                    <a:pt x="915910" y="382059"/>
                  </a:lnTo>
                  <a:lnTo>
                    <a:pt x="912744" y="383912"/>
                  </a:lnTo>
                  <a:lnTo>
                    <a:pt x="909051" y="385234"/>
                  </a:lnTo>
                  <a:lnTo>
                    <a:pt x="905358" y="386822"/>
                  </a:lnTo>
                  <a:lnTo>
                    <a:pt x="897180" y="388939"/>
                  </a:lnTo>
                  <a:lnTo>
                    <a:pt x="887948" y="391320"/>
                  </a:lnTo>
                  <a:lnTo>
                    <a:pt x="878187" y="392907"/>
                  </a:lnTo>
                  <a:lnTo>
                    <a:pt x="868163" y="394495"/>
                  </a:lnTo>
                  <a:lnTo>
                    <a:pt x="857347" y="395289"/>
                  </a:lnTo>
                  <a:lnTo>
                    <a:pt x="846268" y="396082"/>
                  </a:lnTo>
                  <a:lnTo>
                    <a:pt x="834133" y="396612"/>
                  </a:lnTo>
                  <a:lnTo>
                    <a:pt x="822263" y="396876"/>
                  </a:lnTo>
                  <a:lnTo>
                    <a:pt x="809864" y="396876"/>
                  </a:lnTo>
                  <a:lnTo>
                    <a:pt x="797730" y="396876"/>
                  </a:lnTo>
                  <a:lnTo>
                    <a:pt x="784804" y="396347"/>
                  </a:lnTo>
                  <a:lnTo>
                    <a:pt x="772405" y="395818"/>
                  </a:lnTo>
                  <a:lnTo>
                    <a:pt x="747608" y="394495"/>
                  </a:lnTo>
                  <a:lnTo>
                    <a:pt x="723339" y="392643"/>
                  </a:lnTo>
                  <a:lnTo>
                    <a:pt x="700389" y="390526"/>
                  </a:lnTo>
                  <a:lnTo>
                    <a:pt x="679549" y="388145"/>
                  </a:lnTo>
                  <a:lnTo>
                    <a:pt x="661083" y="385764"/>
                  </a:lnTo>
                  <a:lnTo>
                    <a:pt x="633912" y="382059"/>
                  </a:lnTo>
                  <a:lnTo>
                    <a:pt x="623888" y="380737"/>
                  </a:lnTo>
                  <a:lnTo>
                    <a:pt x="719382" y="326761"/>
                  </a:lnTo>
                  <a:lnTo>
                    <a:pt x="650795" y="207434"/>
                  </a:lnTo>
                  <a:lnTo>
                    <a:pt x="697487" y="125942"/>
                  </a:lnTo>
                  <a:lnTo>
                    <a:pt x="718855" y="89430"/>
                  </a:lnTo>
                  <a:lnTo>
                    <a:pt x="722812" y="82551"/>
                  </a:lnTo>
                  <a:lnTo>
                    <a:pt x="727032" y="76201"/>
                  </a:lnTo>
                  <a:lnTo>
                    <a:pt x="732044" y="70380"/>
                  </a:lnTo>
                  <a:lnTo>
                    <a:pt x="737320" y="64559"/>
                  </a:lnTo>
                  <a:lnTo>
                    <a:pt x="742860" y="59532"/>
                  </a:lnTo>
                  <a:lnTo>
                    <a:pt x="748400" y="54505"/>
                  </a:lnTo>
                  <a:lnTo>
                    <a:pt x="754731" y="50007"/>
                  </a:lnTo>
                  <a:lnTo>
                    <a:pt x="761062" y="46038"/>
                  </a:lnTo>
                  <a:lnTo>
                    <a:pt x="767921" y="42334"/>
                  </a:lnTo>
                  <a:lnTo>
                    <a:pt x="774779" y="39159"/>
                  </a:lnTo>
                  <a:lnTo>
                    <a:pt x="781902" y="36513"/>
                  </a:lnTo>
                  <a:lnTo>
                    <a:pt x="789024" y="34396"/>
                  </a:lnTo>
                  <a:lnTo>
                    <a:pt x="796411" y="32280"/>
                  </a:lnTo>
                  <a:lnTo>
                    <a:pt x="804061" y="31221"/>
                  </a:lnTo>
                  <a:lnTo>
                    <a:pt x="811711" y="30428"/>
                  </a:lnTo>
                  <a:lnTo>
                    <a:pt x="819361" y="30163"/>
                  </a:lnTo>
                  <a:close/>
                  <a:moveTo>
                    <a:pt x="454607" y="0"/>
                  </a:moveTo>
                  <a:lnTo>
                    <a:pt x="820738" y="0"/>
                  </a:lnTo>
                  <a:lnTo>
                    <a:pt x="810936" y="264"/>
                  </a:lnTo>
                  <a:lnTo>
                    <a:pt x="801133" y="1320"/>
                  </a:lnTo>
                  <a:lnTo>
                    <a:pt x="791331" y="2904"/>
                  </a:lnTo>
                  <a:lnTo>
                    <a:pt x="782059" y="5280"/>
                  </a:lnTo>
                  <a:lnTo>
                    <a:pt x="772786" y="7656"/>
                  </a:lnTo>
                  <a:lnTo>
                    <a:pt x="764044" y="11087"/>
                  </a:lnTo>
                  <a:lnTo>
                    <a:pt x="755301" y="15047"/>
                  </a:lnTo>
                  <a:lnTo>
                    <a:pt x="747088" y="19799"/>
                  </a:lnTo>
                  <a:lnTo>
                    <a:pt x="738875" y="24551"/>
                  </a:lnTo>
                  <a:lnTo>
                    <a:pt x="730927" y="30358"/>
                  </a:lnTo>
                  <a:lnTo>
                    <a:pt x="723774" y="36166"/>
                  </a:lnTo>
                  <a:lnTo>
                    <a:pt x="716621" y="42765"/>
                  </a:lnTo>
                  <a:lnTo>
                    <a:pt x="710263" y="49893"/>
                  </a:lnTo>
                  <a:lnTo>
                    <a:pt x="704170" y="57548"/>
                  </a:lnTo>
                  <a:lnTo>
                    <a:pt x="698341" y="65468"/>
                  </a:lnTo>
                  <a:lnTo>
                    <a:pt x="693043" y="73915"/>
                  </a:lnTo>
                  <a:lnTo>
                    <a:pt x="566672" y="291701"/>
                  </a:lnTo>
                  <a:lnTo>
                    <a:pt x="466529" y="465138"/>
                  </a:lnTo>
                  <a:lnTo>
                    <a:pt x="211138" y="318100"/>
                  </a:lnTo>
                  <a:lnTo>
                    <a:pt x="230743" y="283782"/>
                  </a:lnTo>
                  <a:lnTo>
                    <a:pt x="276046" y="204587"/>
                  </a:lnTo>
                  <a:lnTo>
                    <a:pt x="327972" y="115361"/>
                  </a:lnTo>
                  <a:lnTo>
                    <a:pt x="349696" y="78139"/>
                  </a:lnTo>
                  <a:lnTo>
                    <a:pt x="365591" y="51741"/>
                  </a:lnTo>
                  <a:lnTo>
                    <a:pt x="369300" y="46197"/>
                  </a:lnTo>
                  <a:lnTo>
                    <a:pt x="373009" y="40917"/>
                  </a:lnTo>
                  <a:lnTo>
                    <a:pt x="377248" y="35638"/>
                  </a:lnTo>
                  <a:lnTo>
                    <a:pt x="382017" y="30886"/>
                  </a:lnTo>
                  <a:lnTo>
                    <a:pt x="386786" y="26398"/>
                  </a:lnTo>
                  <a:lnTo>
                    <a:pt x="391819" y="21911"/>
                  </a:lnTo>
                  <a:lnTo>
                    <a:pt x="397118" y="17951"/>
                  </a:lnTo>
                  <a:lnTo>
                    <a:pt x="402681" y="14519"/>
                  </a:lnTo>
                  <a:lnTo>
                    <a:pt x="408510" y="11087"/>
                  </a:lnTo>
                  <a:lnTo>
                    <a:pt x="414603" y="8448"/>
                  </a:lnTo>
                  <a:lnTo>
                    <a:pt x="420696" y="6072"/>
                  </a:lnTo>
                  <a:lnTo>
                    <a:pt x="427055" y="3696"/>
                  </a:lnTo>
                  <a:lnTo>
                    <a:pt x="433678" y="2112"/>
                  </a:lnTo>
                  <a:lnTo>
                    <a:pt x="440566" y="792"/>
                  </a:lnTo>
                  <a:lnTo>
                    <a:pt x="447454" y="264"/>
                  </a:lnTo>
                  <a:lnTo>
                    <a:pt x="45460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grpSp>
      <p:sp>
        <p:nvSpPr>
          <p:cNvPr id="29" name="TextBox 15">
            <a:extLst>
              <a:ext uri="{FF2B5EF4-FFF2-40B4-BE49-F238E27FC236}">
                <a16:creationId xmlns:a16="http://schemas.microsoft.com/office/drawing/2014/main" id="{54D4BD56-104D-4DE0-91BC-E9927BCA2A94}"/>
              </a:ext>
            </a:extLst>
          </p:cNvPr>
          <p:cNvSpPr>
            <a:spLocks noChangeArrowheads="1"/>
          </p:cNvSpPr>
          <p:nvPr/>
        </p:nvSpPr>
        <p:spPr bwMode="auto">
          <a:xfrm>
            <a:off x="5250144" y="1868805"/>
            <a:ext cx="26545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427172"/>
                </a:solidFill>
                <a:latin typeface="微软雅黑" pitchFamily="34" charset="-122"/>
                <a:ea typeface="微软雅黑" pitchFamily="34" charset="-122"/>
              </a:rPr>
              <a:t>上线项目</a:t>
            </a:r>
            <a:endParaRPr lang="en-US" altLang="zh-CN" sz="4000" dirty="0">
              <a:solidFill>
                <a:srgbClr val="427172"/>
              </a:solidFill>
              <a:latin typeface="微软雅黑" pitchFamily="34" charset="-122"/>
              <a:ea typeface="微软雅黑" pitchFamily="34" charset="-122"/>
            </a:endParaRP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1" name="TextBox 15">
            <a:extLst>
              <a:ext uri="{FF2B5EF4-FFF2-40B4-BE49-F238E27FC236}">
                <a16:creationId xmlns:a16="http://schemas.microsoft.com/office/drawing/2014/main" id="{7F90E9BD-8A6D-4381-8B3D-1450CCC6432B}"/>
              </a:ext>
            </a:extLst>
          </p:cNvPr>
          <p:cNvSpPr>
            <a:spLocks noChangeArrowheads="1"/>
          </p:cNvSpPr>
          <p:nvPr/>
        </p:nvSpPr>
        <p:spPr bwMode="auto">
          <a:xfrm>
            <a:off x="5250144" y="3367522"/>
            <a:ext cx="26545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427172"/>
                </a:solidFill>
                <a:latin typeface="微软雅黑" pitchFamily="34" charset="-122"/>
                <a:ea typeface="微软雅黑" pitchFamily="34" charset="-122"/>
              </a:rPr>
              <a:t>寻求合作</a:t>
            </a:r>
            <a:endParaRPr lang="en-US" altLang="zh-CN" sz="4000" dirty="0">
              <a:solidFill>
                <a:srgbClr val="427172"/>
              </a:solidFill>
              <a:latin typeface="微软雅黑" pitchFamily="34" charset="-122"/>
              <a:ea typeface="微软雅黑" pitchFamily="34" charset="-122"/>
            </a:endParaRP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2" name="TextBox 15">
            <a:extLst>
              <a:ext uri="{FF2B5EF4-FFF2-40B4-BE49-F238E27FC236}">
                <a16:creationId xmlns:a16="http://schemas.microsoft.com/office/drawing/2014/main" id="{EB96B22F-E12B-4795-9712-06159C4F1CE0}"/>
              </a:ext>
            </a:extLst>
          </p:cNvPr>
          <p:cNvSpPr>
            <a:spLocks noChangeArrowheads="1"/>
          </p:cNvSpPr>
          <p:nvPr/>
        </p:nvSpPr>
        <p:spPr bwMode="auto">
          <a:xfrm>
            <a:off x="5250144" y="4804291"/>
            <a:ext cx="26545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000" b="1" dirty="0">
                <a:solidFill>
                  <a:srgbClr val="427172"/>
                </a:solidFill>
                <a:latin typeface="微软雅黑" pitchFamily="34" charset="-122"/>
                <a:ea typeface="微软雅黑" pitchFamily="34" charset="-122"/>
              </a:rPr>
              <a:t>思考运营</a:t>
            </a:r>
            <a:endParaRPr lang="zh-CN" altLang="en-US" sz="1600" dirty="0">
              <a:solidFill>
                <a:srgbClr val="427172"/>
              </a:solidFill>
              <a:latin typeface="微软雅黑" pitchFamily="34" charset="-122"/>
              <a:ea typeface="微软雅黑" pitchFamily="34" charset="-122"/>
              <a:sym typeface="微软雅黑" pitchFamily="34" charset="-122"/>
            </a:endParaRPr>
          </a:p>
        </p:txBody>
      </p:sp>
      <p:sp>
        <p:nvSpPr>
          <p:cNvPr id="33" name="TextBox 15">
            <a:extLst>
              <a:ext uri="{FF2B5EF4-FFF2-40B4-BE49-F238E27FC236}">
                <a16:creationId xmlns:a16="http://schemas.microsoft.com/office/drawing/2014/main" id="{59CBFE59-9E5A-44CC-B510-F2372148AE98}"/>
              </a:ext>
            </a:extLst>
          </p:cNvPr>
          <p:cNvSpPr>
            <a:spLocks noChangeArrowheads="1"/>
          </p:cNvSpPr>
          <p:nvPr/>
        </p:nvSpPr>
        <p:spPr bwMode="auto">
          <a:xfrm>
            <a:off x="620270" y="595590"/>
            <a:ext cx="367203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400" b="1" dirty="0">
                <a:solidFill>
                  <a:srgbClr val="427172"/>
                </a:solidFill>
                <a:latin typeface="微软雅黑" pitchFamily="34" charset="-122"/>
                <a:ea typeface="微软雅黑" pitchFamily="34" charset="-122"/>
              </a:rPr>
              <a:t>总结与期望</a:t>
            </a:r>
            <a:endParaRPr lang="en-US" altLang="zh-CN" sz="5400" dirty="0">
              <a:solidFill>
                <a:srgbClr val="427172"/>
              </a:solidFill>
              <a:latin typeface="微软雅黑" pitchFamily="34" charset="-122"/>
              <a:ea typeface="微软雅黑" pitchFamily="34" charset="-122"/>
            </a:endParaRPr>
          </a:p>
          <a:p>
            <a:endParaRPr lang="zh-CN" altLang="en-US" sz="1600" dirty="0">
              <a:solidFill>
                <a:srgbClr val="427172"/>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3242536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AF0018-6DDB-411C-8D04-CBC52634F2C9}"/>
              </a:ext>
            </a:extLst>
          </p:cNvPr>
          <p:cNvSpPr/>
          <p:nvPr/>
        </p:nvSpPr>
        <p:spPr bwMode="auto">
          <a:xfrm>
            <a:off x="0" y="0"/>
            <a:ext cx="12192000" cy="6858000"/>
          </a:xfrm>
          <a:prstGeom prst="rect">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0" name="图片 9">
            <a:extLst>
              <a:ext uri="{FF2B5EF4-FFF2-40B4-BE49-F238E27FC236}">
                <a16:creationId xmlns:a16="http://schemas.microsoft.com/office/drawing/2014/main" id="{3694CA7E-ABA1-4673-861A-1A9C8F03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606EC5A4-5544-414E-9600-37A5395AF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5434E06A-AD93-4A9C-BF9F-EDFCF1639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矩形 5"/>
          <p:cNvSpPr>
            <a:spLocks noChangeArrowheads="1"/>
          </p:cNvSpPr>
          <p:nvPr/>
        </p:nvSpPr>
        <p:spPr bwMode="auto">
          <a:xfrm rot="-1251912">
            <a:off x="2530475" y="1505238"/>
            <a:ext cx="713105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4400" b="1" dirty="0">
                <a:solidFill>
                  <a:srgbClr val="22F2CC"/>
                </a:solidFill>
                <a:latin typeface="微软雅黑" pitchFamily="34" charset="-122"/>
                <a:ea typeface="微软雅黑" pitchFamily="34" charset="-122"/>
              </a:rPr>
              <a:t>虹软图像风格转换应用</a:t>
            </a:r>
            <a:endParaRPr lang="zh-CN" altLang="en-US" sz="4400" b="1" dirty="0">
              <a:solidFill>
                <a:srgbClr val="22F2CC"/>
              </a:solidFill>
              <a:latin typeface="微软雅黑" pitchFamily="34" charset="-122"/>
              <a:ea typeface="微软雅黑" pitchFamily="34" charset="-122"/>
              <a:sym typeface="Times New Roman" pitchFamily="18" charset="0"/>
            </a:endParaRPr>
          </a:p>
          <a:p>
            <a:pPr>
              <a:buFont typeface="Arial" pitchFamily="34" charset="0"/>
              <a:buNone/>
            </a:pPr>
            <a:r>
              <a:rPr lang="en-US" altLang="zh-CN" sz="4400" b="1" dirty="0">
                <a:solidFill>
                  <a:schemeClr val="bg1"/>
                </a:solidFill>
                <a:latin typeface="微软雅黑" pitchFamily="34" charset="-122"/>
                <a:ea typeface="微软雅黑" pitchFamily="34" charset="-122"/>
                <a:sym typeface="Times New Roman" pitchFamily="18" charset="0"/>
              </a:rPr>
              <a:t> </a:t>
            </a:r>
            <a:r>
              <a:rPr lang="en-US" altLang="zh-CN" sz="7200" b="1" dirty="0" err="1">
                <a:solidFill>
                  <a:srgbClr val="FFA146"/>
                </a:solidFill>
                <a:latin typeface="微软雅黑" pitchFamily="34" charset="-122"/>
                <a:ea typeface="微软雅黑" pitchFamily="34" charset="-122"/>
                <a:sym typeface="Times New Roman" pitchFamily="18" charset="0"/>
              </a:rPr>
              <a:t>TooCool</a:t>
            </a:r>
            <a:r>
              <a:rPr lang="en-US" altLang="zh-CN" sz="7200" b="1" dirty="0">
                <a:solidFill>
                  <a:srgbClr val="FFA146"/>
                </a:solidFill>
                <a:latin typeface="微软雅黑" pitchFamily="34" charset="-122"/>
                <a:ea typeface="微软雅黑" pitchFamily="34" charset="-122"/>
                <a:sym typeface="Times New Roman" pitchFamily="18" charset="0"/>
              </a:rPr>
              <a:t>—</a:t>
            </a:r>
            <a:r>
              <a:rPr lang="zh-CN" altLang="en-US" sz="7200" b="1" dirty="0">
                <a:solidFill>
                  <a:srgbClr val="FFA146"/>
                </a:solidFill>
                <a:latin typeface="微软雅黑" pitchFamily="34" charset="-122"/>
                <a:ea typeface="微软雅黑" pitchFamily="34" charset="-122"/>
                <a:sym typeface="Times New Roman" pitchFamily="18" charset="0"/>
              </a:rPr>
              <a:t>图酷</a:t>
            </a:r>
            <a:endParaRPr lang="zh-CN" altLang="en-US" sz="1400" dirty="0"/>
          </a:p>
        </p:txBody>
      </p:sp>
      <p:sp>
        <p:nvSpPr>
          <p:cNvPr id="1028" name="文本框 7"/>
          <p:cNvSpPr>
            <a:spLocks noChangeArrowheads="1"/>
          </p:cNvSpPr>
          <p:nvPr/>
        </p:nvSpPr>
        <p:spPr bwMode="auto">
          <a:xfrm rot="-1251914">
            <a:off x="5597525" y="3808204"/>
            <a:ext cx="229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1600" dirty="0">
                <a:solidFill>
                  <a:schemeClr val="bg1"/>
                </a:solidFill>
                <a:latin typeface="微软雅黑" pitchFamily="34" charset="-122"/>
                <a:ea typeface="微软雅黑" pitchFamily="34" charset="-122"/>
                <a:sym typeface="微软雅黑" pitchFamily="34" charset="-122"/>
              </a:rPr>
              <a:t>谢谢观看，请多多指教。</a:t>
            </a:r>
          </a:p>
        </p:txBody>
      </p:sp>
      <p:sp>
        <p:nvSpPr>
          <p:cNvPr id="1029" name="KSO_Shape"/>
          <p:cNvSpPr>
            <a:spLocks noChangeArrowheads="1"/>
          </p:cNvSpPr>
          <p:nvPr/>
        </p:nvSpPr>
        <p:spPr bwMode="auto">
          <a:xfrm>
            <a:off x="6832600" y="5048250"/>
            <a:ext cx="1524000" cy="1612900"/>
          </a:xfrm>
          <a:custGeom>
            <a:avLst/>
            <a:gdLst>
              <a:gd name="T0" fmla="*/ 2147483647 w 3476"/>
              <a:gd name="T1" fmla="*/ 2147483647 h 3680"/>
              <a:gd name="T2" fmla="*/ 2147483647 w 3476"/>
              <a:gd name="T3" fmla="*/ 2147483647 h 3680"/>
              <a:gd name="T4" fmla="*/ 2147483647 w 3476"/>
              <a:gd name="T5" fmla="*/ 2147483647 h 3680"/>
              <a:gd name="T6" fmla="*/ 2147483647 w 3476"/>
              <a:gd name="T7" fmla="*/ 2147483647 h 3680"/>
              <a:gd name="T8" fmla="*/ 2147483647 w 3476"/>
              <a:gd name="T9" fmla="*/ 2147483647 h 3680"/>
              <a:gd name="T10" fmla="*/ 2147483647 w 3476"/>
              <a:gd name="T11" fmla="*/ 2147483647 h 3680"/>
              <a:gd name="T12" fmla="*/ 2147483647 w 3476"/>
              <a:gd name="T13" fmla="*/ 2147483647 h 3680"/>
              <a:gd name="T14" fmla="*/ 2147483647 w 3476"/>
              <a:gd name="T15" fmla="*/ 2147483647 h 3680"/>
              <a:gd name="T16" fmla="*/ 2147483647 w 3476"/>
              <a:gd name="T17" fmla="*/ 2147483647 h 3680"/>
              <a:gd name="T18" fmla="*/ 2147483647 w 3476"/>
              <a:gd name="T19" fmla="*/ 2147483647 h 3680"/>
              <a:gd name="T20" fmla="*/ 2147483647 w 3476"/>
              <a:gd name="T21" fmla="*/ 2147483647 h 3680"/>
              <a:gd name="T22" fmla="*/ 2147483647 w 3476"/>
              <a:gd name="T23" fmla="*/ 2147483647 h 3680"/>
              <a:gd name="T24" fmla="*/ 2147483647 w 3476"/>
              <a:gd name="T25" fmla="*/ 2147483647 h 3680"/>
              <a:gd name="T26" fmla="*/ 2147483647 w 3476"/>
              <a:gd name="T27" fmla="*/ 2147483647 h 3680"/>
              <a:gd name="T28" fmla="*/ 2147483647 w 3476"/>
              <a:gd name="T29" fmla="*/ 2147483647 h 3680"/>
              <a:gd name="T30" fmla="*/ 2147483647 w 3476"/>
              <a:gd name="T31" fmla="*/ 2147483647 h 3680"/>
              <a:gd name="T32" fmla="*/ 2147483647 w 3476"/>
              <a:gd name="T33" fmla="*/ 2147483647 h 3680"/>
              <a:gd name="T34" fmla="*/ 2147483647 w 3476"/>
              <a:gd name="T35" fmla="*/ 2147483647 h 3680"/>
              <a:gd name="T36" fmla="*/ 0 w 3476"/>
              <a:gd name="T37" fmla="*/ 2147483647 h 3680"/>
              <a:gd name="T38" fmla="*/ 2147483647 w 3476"/>
              <a:gd name="T39" fmla="*/ 2147483647 h 3680"/>
              <a:gd name="T40" fmla="*/ 2147483647 w 3476"/>
              <a:gd name="T41" fmla="*/ 2147483647 h 3680"/>
              <a:gd name="T42" fmla="*/ 2147483647 w 3476"/>
              <a:gd name="T43" fmla="*/ 2147483647 h 3680"/>
              <a:gd name="T44" fmla="*/ 2147483647 w 3476"/>
              <a:gd name="T45" fmla="*/ 375932804 h 3680"/>
              <a:gd name="T46" fmla="*/ 2147483647 w 3476"/>
              <a:gd name="T47" fmla="*/ 2147483647 h 3680"/>
              <a:gd name="T48" fmla="*/ 0 w 3476"/>
              <a:gd name="T49" fmla="*/ 2147483647 h 3680"/>
              <a:gd name="T50" fmla="*/ 2147483647 w 3476"/>
              <a:gd name="T51" fmla="*/ 2147483647 h 3680"/>
              <a:gd name="T52" fmla="*/ 2147483647 w 3476"/>
              <a:gd name="T53" fmla="*/ 2147483647 h 3680"/>
              <a:gd name="T54" fmla="*/ 2147483647 w 3476"/>
              <a:gd name="T55" fmla="*/ 2147483647 h 3680"/>
              <a:gd name="T56" fmla="*/ 2147483647 w 3476"/>
              <a:gd name="T57" fmla="*/ 2147483647 h 3680"/>
              <a:gd name="T58" fmla="*/ 2147483647 w 3476"/>
              <a:gd name="T59" fmla="*/ 2147483647 h 3680"/>
              <a:gd name="T60" fmla="*/ 2147483647 w 3476"/>
              <a:gd name="T61" fmla="*/ 2147483647 h 3680"/>
              <a:gd name="T62" fmla="*/ 2147483647 w 3476"/>
              <a:gd name="T63" fmla="*/ 2147483647 h 3680"/>
              <a:gd name="T64" fmla="*/ 2147483647 w 3476"/>
              <a:gd name="T65" fmla="*/ 2147483647 h 3680"/>
              <a:gd name="T66" fmla="*/ 2147483647 w 3476"/>
              <a:gd name="T67" fmla="*/ 2147483647 h 3680"/>
              <a:gd name="T68" fmla="*/ 2147483647 w 3476"/>
              <a:gd name="T69" fmla="*/ 2147483647 h 3680"/>
              <a:gd name="T70" fmla="*/ 2147483647 w 3476"/>
              <a:gd name="T71" fmla="*/ 2147483647 h 3680"/>
              <a:gd name="T72" fmla="*/ 2147483647 w 3476"/>
              <a:gd name="T73" fmla="*/ 2147483647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76"/>
              <a:gd name="T112" fmla="*/ 0 h 3680"/>
              <a:gd name="T113" fmla="*/ 3476 w 3476"/>
              <a:gd name="T114" fmla="*/ 3680 h 36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0" name="KSO_Shape"/>
          <p:cNvSpPr>
            <a:spLocks noChangeArrowheads="1"/>
          </p:cNvSpPr>
          <p:nvPr/>
        </p:nvSpPr>
        <p:spPr bwMode="auto">
          <a:xfrm rot="402569">
            <a:off x="1146175" y="5064125"/>
            <a:ext cx="1114425" cy="1425575"/>
          </a:xfrm>
          <a:custGeom>
            <a:avLst/>
            <a:gdLst>
              <a:gd name="T0" fmla="*/ 200960 w 10771844"/>
              <a:gd name="T1" fmla="*/ 836609 h 13782676"/>
              <a:gd name="T2" fmla="*/ 18823 w 10771844"/>
              <a:gd name="T3" fmla="*/ 890188 h 13782676"/>
              <a:gd name="T4" fmla="*/ 97802 w 10771844"/>
              <a:gd name="T5" fmla="*/ 807006 h 13782676"/>
              <a:gd name="T6" fmla="*/ 509318 w 10771844"/>
              <a:gd name="T7" fmla="*/ 379628 h 13782676"/>
              <a:gd name="T8" fmla="*/ 750895 w 10771844"/>
              <a:gd name="T9" fmla="*/ 765161 h 13782676"/>
              <a:gd name="T10" fmla="*/ 992860 w 10771844"/>
              <a:gd name="T11" fmla="*/ 379628 h 13782676"/>
              <a:gd name="T12" fmla="*/ 1114425 w 10771844"/>
              <a:gd name="T13" fmla="*/ 793115 h 13782676"/>
              <a:gd name="T14" fmla="*/ 950137 w 10771844"/>
              <a:gd name="T15" fmla="*/ 795056 h 13782676"/>
              <a:gd name="T16" fmla="*/ 796724 w 10771844"/>
              <a:gd name="T17" fmla="*/ 1136717 h 13782676"/>
              <a:gd name="T18" fmla="*/ 965284 w 10771844"/>
              <a:gd name="T19" fmla="*/ 1395680 h 13782676"/>
              <a:gd name="T20" fmla="*/ 945865 w 10771844"/>
              <a:gd name="T21" fmla="*/ 1425187 h 13782676"/>
              <a:gd name="T22" fmla="*/ 774975 w 10771844"/>
              <a:gd name="T23" fmla="*/ 1193013 h 13782676"/>
              <a:gd name="T24" fmla="*/ 766430 w 10771844"/>
              <a:gd name="T25" fmla="*/ 1424022 h 13782676"/>
              <a:gd name="T26" fmla="*/ 712444 w 10771844"/>
              <a:gd name="T27" fmla="*/ 1411210 h 13782676"/>
              <a:gd name="T28" fmla="*/ 534563 w 10771844"/>
              <a:gd name="T29" fmla="*/ 1415481 h 13782676"/>
              <a:gd name="T30" fmla="*/ 448341 w 10771844"/>
              <a:gd name="T31" fmla="*/ 1420916 h 13782676"/>
              <a:gd name="T32" fmla="*/ 698851 w 10771844"/>
              <a:gd name="T33" fmla="*/ 1113810 h 13782676"/>
              <a:gd name="T34" fmla="*/ 701570 w 10771844"/>
              <a:gd name="T35" fmla="*/ 892895 h 13782676"/>
              <a:gd name="T36" fmla="*/ 640593 w 10771844"/>
              <a:gd name="T37" fmla="*/ 857564 h 13782676"/>
              <a:gd name="T38" fmla="*/ 203269 w 10771844"/>
              <a:gd name="T39" fmla="*/ 836211 h 13782676"/>
              <a:gd name="T40" fmla="*/ 541554 w 10771844"/>
              <a:gd name="T41" fmla="*/ 795056 h 13782676"/>
              <a:gd name="T42" fmla="*/ 155109 w 10771844"/>
              <a:gd name="T43" fmla="*/ 793115 h 13782676"/>
              <a:gd name="T44" fmla="*/ 749159 w 10771844"/>
              <a:gd name="T45" fmla="*/ 282915 h 13782676"/>
              <a:gd name="T46" fmla="*/ 749159 w 10771844"/>
              <a:gd name="T47" fmla="*/ 709996 h 13782676"/>
              <a:gd name="T48" fmla="*/ 749159 w 10771844"/>
              <a:gd name="T49" fmla="*/ 282915 h 13782676"/>
              <a:gd name="T50" fmla="*/ 900833 w 10771844"/>
              <a:gd name="T51" fmla="*/ 220464 h 13782676"/>
              <a:gd name="T52" fmla="*/ 1114425 w 10771844"/>
              <a:gd name="T53" fmla="*/ 343504 h 13782676"/>
              <a:gd name="T54" fmla="*/ 754425 w 10771844"/>
              <a:gd name="T55" fmla="*/ 237154 h 13782676"/>
              <a:gd name="T56" fmla="*/ 148211 w 10771844"/>
              <a:gd name="T57" fmla="*/ 343504 h 13782676"/>
              <a:gd name="T58" fmla="*/ 148211 w 10771844"/>
              <a:gd name="T59" fmla="*/ 220464 h 13782676"/>
              <a:gd name="T60" fmla="*/ 284522 w 10771844"/>
              <a:gd name="T61" fmla="*/ 101693 h 13782676"/>
              <a:gd name="T62" fmla="*/ 580056 w 10771844"/>
              <a:gd name="T63" fmla="*/ 220464 h 13782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771844"/>
              <a:gd name="T97" fmla="*/ 0 h 13782676"/>
              <a:gd name="T98" fmla="*/ 10771844 w 10771844"/>
              <a:gd name="T99" fmla="*/ 13782676 h 13782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771844" h="13782676">
                <a:moveTo>
                  <a:pt x="945340" y="7802257"/>
                </a:moveTo>
                <a:cubicBezTo>
                  <a:pt x="1823502" y="7815886"/>
                  <a:pt x="1942449" y="8088467"/>
                  <a:pt x="1942449" y="8088467"/>
                </a:cubicBezTo>
                <a:cubicBezTo>
                  <a:pt x="1942449" y="8088467"/>
                  <a:pt x="1942449" y="8088467"/>
                  <a:pt x="1961218" y="8339963"/>
                </a:cubicBezTo>
                <a:cubicBezTo>
                  <a:pt x="1799807" y="8839201"/>
                  <a:pt x="181941" y="8606474"/>
                  <a:pt x="181941" y="8606474"/>
                </a:cubicBezTo>
                <a:cubicBezTo>
                  <a:pt x="-242232" y="8197323"/>
                  <a:pt x="208218" y="7840725"/>
                  <a:pt x="208218" y="7840725"/>
                </a:cubicBezTo>
                <a:cubicBezTo>
                  <a:pt x="499602" y="7809757"/>
                  <a:pt x="742687" y="7799112"/>
                  <a:pt x="945340" y="7802257"/>
                </a:cubicBezTo>
                <a:close/>
                <a:moveTo>
                  <a:pt x="1499256" y="3670300"/>
                </a:moveTo>
                <a:cubicBezTo>
                  <a:pt x="1499256" y="3670300"/>
                  <a:pt x="1499256" y="3670300"/>
                  <a:pt x="4922981" y="3670300"/>
                </a:cubicBezTo>
                <a:cubicBezTo>
                  <a:pt x="4757801" y="4011884"/>
                  <a:pt x="4660195" y="4394758"/>
                  <a:pt x="4660195" y="4800154"/>
                </a:cubicBezTo>
                <a:cubicBezTo>
                  <a:pt x="4660195" y="6234054"/>
                  <a:pt x="5823961" y="7397690"/>
                  <a:pt x="7258021" y="7397690"/>
                </a:cubicBezTo>
                <a:cubicBezTo>
                  <a:pt x="8692082" y="7397690"/>
                  <a:pt x="9855847" y="6234054"/>
                  <a:pt x="9855847" y="4800154"/>
                </a:cubicBezTo>
                <a:cubicBezTo>
                  <a:pt x="9855847" y="4394758"/>
                  <a:pt x="9761995" y="4011884"/>
                  <a:pt x="9596815" y="3670300"/>
                </a:cubicBezTo>
                <a:cubicBezTo>
                  <a:pt x="9596815" y="3670300"/>
                  <a:pt x="9596815" y="3670300"/>
                  <a:pt x="10771844" y="3670300"/>
                </a:cubicBezTo>
                <a:cubicBezTo>
                  <a:pt x="10771844" y="3670300"/>
                  <a:pt x="10771844" y="3670300"/>
                  <a:pt x="10771844" y="7667954"/>
                </a:cubicBezTo>
                <a:cubicBezTo>
                  <a:pt x="10771844" y="7667954"/>
                  <a:pt x="10771844" y="7667954"/>
                  <a:pt x="8962376" y="7667954"/>
                </a:cubicBezTo>
                <a:cubicBezTo>
                  <a:pt x="8962376" y="7667954"/>
                  <a:pt x="8962376" y="7667954"/>
                  <a:pt x="9183867" y="7686723"/>
                </a:cubicBezTo>
                <a:cubicBezTo>
                  <a:pt x="9183867" y="7686723"/>
                  <a:pt x="9183867" y="7686723"/>
                  <a:pt x="7701003" y="8628893"/>
                </a:cubicBezTo>
                <a:cubicBezTo>
                  <a:pt x="7701003" y="8628893"/>
                  <a:pt x="7701003" y="8628893"/>
                  <a:pt x="7701003" y="10989949"/>
                </a:cubicBezTo>
                <a:cubicBezTo>
                  <a:pt x="7701003" y="11046254"/>
                  <a:pt x="7689741" y="11095051"/>
                  <a:pt x="7667217" y="11143849"/>
                </a:cubicBezTo>
                <a:cubicBezTo>
                  <a:pt x="7667217" y="11143849"/>
                  <a:pt x="7667217" y="11143849"/>
                  <a:pt x="9330275" y="13493644"/>
                </a:cubicBezTo>
                <a:cubicBezTo>
                  <a:pt x="9371571" y="13549949"/>
                  <a:pt x="9480439" y="13763908"/>
                  <a:pt x="9457915" y="13782676"/>
                </a:cubicBezTo>
                <a:cubicBezTo>
                  <a:pt x="9457915" y="13782676"/>
                  <a:pt x="9457915" y="13782676"/>
                  <a:pt x="9142572" y="13778922"/>
                </a:cubicBezTo>
                <a:cubicBezTo>
                  <a:pt x="9097523" y="13771415"/>
                  <a:pt x="9067490" y="13763908"/>
                  <a:pt x="9029949" y="13707603"/>
                </a:cubicBezTo>
                <a:cubicBezTo>
                  <a:pt x="9029949" y="13707603"/>
                  <a:pt x="9029949" y="13707603"/>
                  <a:pt x="7490775" y="11534230"/>
                </a:cubicBezTo>
                <a:cubicBezTo>
                  <a:pt x="7490775" y="11534230"/>
                  <a:pt x="7490775" y="11534230"/>
                  <a:pt x="7490775" y="13643790"/>
                </a:cubicBezTo>
                <a:cubicBezTo>
                  <a:pt x="7490775" y="13711356"/>
                  <a:pt x="7456988" y="13767661"/>
                  <a:pt x="7408185" y="13767661"/>
                </a:cubicBezTo>
                <a:cubicBezTo>
                  <a:pt x="7408185" y="13767661"/>
                  <a:pt x="7408185" y="13767661"/>
                  <a:pt x="6968957" y="13767661"/>
                </a:cubicBezTo>
                <a:cubicBezTo>
                  <a:pt x="6923908" y="13767661"/>
                  <a:pt x="6886367" y="13711356"/>
                  <a:pt x="6886367" y="13643790"/>
                </a:cubicBezTo>
                <a:cubicBezTo>
                  <a:pt x="6886367" y="13643790"/>
                  <a:pt x="6886367" y="13643790"/>
                  <a:pt x="6886367" y="11564259"/>
                </a:cubicBezTo>
                <a:cubicBezTo>
                  <a:pt x="6886367" y="11564259"/>
                  <a:pt x="6886367" y="11564259"/>
                  <a:pt x="5166996" y="13685081"/>
                </a:cubicBezTo>
                <a:cubicBezTo>
                  <a:pt x="5121947" y="13745139"/>
                  <a:pt x="5088160" y="13737632"/>
                  <a:pt x="5020587" y="13737632"/>
                </a:cubicBezTo>
                <a:cubicBezTo>
                  <a:pt x="5020587" y="13737632"/>
                  <a:pt x="5020587" y="13737632"/>
                  <a:pt x="4333590" y="13737632"/>
                </a:cubicBezTo>
                <a:cubicBezTo>
                  <a:pt x="4296049" y="13707603"/>
                  <a:pt x="4648933" y="13362265"/>
                  <a:pt x="4697736" y="13302207"/>
                </a:cubicBezTo>
                <a:cubicBezTo>
                  <a:pt x="4697736" y="13302207"/>
                  <a:pt x="4697736" y="13302207"/>
                  <a:pt x="6754974" y="10768483"/>
                </a:cubicBezTo>
                <a:cubicBezTo>
                  <a:pt x="6754974" y="10768483"/>
                  <a:pt x="6754974" y="10768483"/>
                  <a:pt x="6781253" y="10738453"/>
                </a:cubicBezTo>
                <a:cubicBezTo>
                  <a:pt x="6781253" y="10738453"/>
                  <a:pt x="6781253" y="10738453"/>
                  <a:pt x="6781253" y="8632647"/>
                </a:cubicBezTo>
                <a:cubicBezTo>
                  <a:pt x="6781253" y="8632647"/>
                  <a:pt x="6781253" y="8632647"/>
                  <a:pt x="6762482" y="8628893"/>
                </a:cubicBezTo>
                <a:cubicBezTo>
                  <a:pt x="6728696" y="8621386"/>
                  <a:pt x="6480926" y="8467485"/>
                  <a:pt x="6191862" y="8291063"/>
                </a:cubicBezTo>
                <a:cubicBezTo>
                  <a:pt x="6191862" y="8291063"/>
                  <a:pt x="6191862" y="8291063"/>
                  <a:pt x="1964763" y="8336107"/>
                </a:cubicBezTo>
                <a:cubicBezTo>
                  <a:pt x="1964763" y="8336107"/>
                  <a:pt x="1964763" y="8336107"/>
                  <a:pt x="1964763" y="8084611"/>
                </a:cubicBezTo>
                <a:cubicBezTo>
                  <a:pt x="1964763" y="8084611"/>
                  <a:pt x="1964763" y="8084611"/>
                  <a:pt x="5940338" y="8133409"/>
                </a:cubicBezTo>
                <a:cubicBezTo>
                  <a:pt x="5579946" y="7908189"/>
                  <a:pt x="5234570" y="7686723"/>
                  <a:pt x="5234570" y="7686723"/>
                </a:cubicBezTo>
                <a:cubicBezTo>
                  <a:pt x="5234570" y="7686723"/>
                  <a:pt x="5234570" y="7686723"/>
                  <a:pt x="5426028" y="7667954"/>
                </a:cubicBezTo>
                <a:cubicBezTo>
                  <a:pt x="5426028" y="7667954"/>
                  <a:pt x="5426028" y="7667954"/>
                  <a:pt x="1499256" y="7667954"/>
                </a:cubicBezTo>
                <a:cubicBezTo>
                  <a:pt x="1499256" y="7667954"/>
                  <a:pt x="1499256" y="7667954"/>
                  <a:pt x="1499256" y="3670300"/>
                </a:cubicBezTo>
                <a:close/>
                <a:moveTo>
                  <a:pt x="7241243" y="2735264"/>
                </a:moveTo>
                <a:cubicBezTo>
                  <a:pt x="8382774" y="2735264"/>
                  <a:pt x="9308168" y="3659591"/>
                  <a:pt x="9308168" y="4799808"/>
                </a:cubicBezTo>
                <a:cubicBezTo>
                  <a:pt x="9308168" y="5940024"/>
                  <a:pt x="8382774" y="6864351"/>
                  <a:pt x="7241243" y="6864351"/>
                </a:cubicBezTo>
                <a:cubicBezTo>
                  <a:pt x="6099712" y="6864351"/>
                  <a:pt x="5174318" y="5940024"/>
                  <a:pt x="5174318" y="4799808"/>
                </a:cubicBezTo>
                <a:cubicBezTo>
                  <a:pt x="5174318" y="3659591"/>
                  <a:pt x="6099712" y="2735264"/>
                  <a:pt x="7241243" y="2735264"/>
                </a:cubicBezTo>
                <a:close/>
                <a:moveTo>
                  <a:pt x="7202054" y="0"/>
                </a:moveTo>
                <a:cubicBezTo>
                  <a:pt x="7202054" y="0"/>
                  <a:pt x="7202054" y="0"/>
                  <a:pt x="8707297" y="2131477"/>
                </a:cubicBezTo>
                <a:cubicBezTo>
                  <a:pt x="8707297" y="2131477"/>
                  <a:pt x="8707297" y="2131477"/>
                  <a:pt x="10771844" y="2131477"/>
                </a:cubicBezTo>
                <a:cubicBezTo>
                  <a:pt x="10771844" y="2131477"/>
                  <a:pt x="10771844" y="2131477"/>
                  <a:pt x="10771844" y="3321050"/>
                </a:cubicBezTo>
                <a:cubicBezTo>
                  <a:pt x="10771844" y="3321050"/>
                  <a:pt x="10771844" y="3321050"/>
                  <a:pt x="9349183" y="3321050"/>
                </a:cubicBezTo>
                <a:cubicBezTo>
                  <a:pt x="8879968" y="2698119"/>
                  <a:pt x="8132977" y="2292839"/>
                  <a:pt x="7292143" y="2292839"/>
                </a:cubicBezTo>
                <a:cubicBezTo>
                  <a:pt x="6447555" y="2292839"/>
                  <a:pt x="5704318" y="2698119"/>
                  <a:pt x="5235103" y="3321050"/>
                </a:cubicBezTo>
                <a:cubicBezTo>
                  <a:pt x="5235103" y="3321050"/>
                  <a:pt x="5235103" y="3321050"/>
                  <a:pt x="1432581" y="3321050"/>
                </a:cubicBezTo>
                <a:cubicBezTo>
                  <a:pt x="1432581" y="3321050"/>
                  <a:pt x="1432581" y="3321050"/>
                  <a:pt x="1432581" y="2296591"/>
                </a:cubicBezTo>
                <a:cubicBezTo>
                  <a:pt x="1432581" y="2296591"/>
                  <a:pt x="1432581" y="2296591"/>
                  <a:pt x="1432581" y="2131477"/>
                </a:cubicBezTo>
                <a:cubicBezTo>
                  <a:pt x="1432581" y="2131477"/>
                  <a:pt x="1432581" y="2131477"/>
                  <a:pt x="1432581" y="983181"/>
                </a:cubicBezTo>
                <a:cubicBezTo>
                  <a:pt x="1432581" y="983181"/>
                  <a:pt x="1432581" y="983181"/>
                  <a:pt x="2750138" y="983181"/>
                </a:cubicBezTo>
                <a:cubicBezTo>
                  <a:pt x="2750138" y="983181"/>
                  <a:pt x="2750138" y="983181"/>
                  <a:pt x="2750138" y="2131477"/>
                </a:cubicBezTo>
                <a:cubicBezTo>
                  <a:pt x="2750138" y="2131477"/>
                  <a:pt x="2750138" y="2131477"/>
                  <a:pt x="5606721" y="2131477"/>
                </a:cubicBezTo>
                <a:cubicBezTo>
                  <a:pt x="5606721" y="2131477"/>
                  <a:pt x="5606721" y="2131477"/>
                  <a:pt x="7202054" y="0"/>
                </a:cubicBez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nchorCtr="1"/>
          <a:lstStyle/>
          <a:p>
            <a:endParaRPr lang="zh-CN" altLang="en-US"/>
          </a:p>
        </p:txBody>
      </p:sp>
      <p:sp>
        <p:nvSpPr>
          <p:cNvPr id="1031" name="KSO_Shape"/>
          <p:cNvSpPr>
            <a:spLocks noChangeArrowheads="1"/>
          </p:cNvSpPr>
          <p:nvPr/>
        </p:nvSpPr>
        <p:spPr bwMode="auto">
          <a:xfrm rot="-934860">
            <a:off x="10645775" y="3352800"/>
            <a:ext cx="1084263" cy="1069975"/>
          </a:xfrm>
          <a:custGeom>
            <a:avLst/>
            <a:gdLst>
              <a:gd name="T0" fmla="*/ 987719 w 1622425"/>
              <a:gd name="T1" fmla="*/ 309646 h 1601788"/>
              <a:gd name="T2" fmla="*/ 578889 w 1622425"/>
              <a:gd name="T3" fmla="*/ 280009 h 1601788"/>
              <a:gd name="T4" fmla="*/ 538556 w 1622425"/>
              <a:gd name="T5" fmla="*/ 287434 h 1601788"/>
              <a:gd name="T6" fmla="*/ 506077 w 1622425"/>
              <a:gd name="T7" fmla="*/ 299949 h 1601788"/>
              <a:gd name="T8" fmla="*/ 488882 w 1622425"/>
              <a:gd name="T9" fmla="*/ 311828 h 1601788"/>
              <a:gd name="T10" fmla="*/ 476357 w 1622425"/>
              <a:gd name="T11" fmla="*/ 329859 h 1601788"/>
              <a:gd name="T12" fmla="*/ 468715 w 1622425"/>
              <a:gd name="T13" fmla="*/ 354466 h 1601788"/>
              <a:gd name="T14" fmla="*/ 467867 w 1622425"/>
              <a:gd name="T15" fmla="*/ 386498 h 1601788"/>
              <a:gd name="T16" fmla="*/ 473174 w 1622425"/>
              <a:gd name="T17" fmla="*/ 421499 h 1601788"/>
              <a:gd name="T18" fmla="*/ 469989 w 1622425"/>
              <a:gd name="T19" fmla="*/ 434226 h 1601788"/>
              <a:gd name="T20" fmla="*/ 466168 w 1622425"/>
              <a:gd name="T21" fmla="*/ 445045 h 1601788"/>
              <a:gd name="T22" fmla="*/ 471475 w 1622425"/>
              <a:gd name="T23" fmla="*/ 487471 h 1601788"/>
              <a:gd name="T24" fmla="*/ 479966 w 1622425"/>
              <a:gd name="T25" fmla="*/ 504865 h 1601788"/>
              <a:gd name="T26" fmla="*/ 493764 w 1622425"/>
              <a:gd name="T27" fmla="*/ 509956 h 1601788"/>
              <a:gd name="T28" fmla="*/ 502043 w 1622425"/>
              <a:gd name="T29" fmla="*/ 561079 h 1601788"/>
              <a:gd name="T30" fmla="*/ 511384 w 1622425"/>
              <a:gd name="T31" fmla="*/ 573383 h 1601788"/>
              <a:gd name="T32" fmla="*/ 495038 w 1622425"/>
              <a:gd name="T33" fmla="*/ 598202 h 1601788"/>
              <a:gd name="T34" fmla="*/ 480179 w 1622425"/>
              <a:gd name="T35" fmla="*/ 620264 h 1601788"/>
              <a:gd name="T36" fmla="*/ 363636 w 1622425"/>
              <a:gd name="T37" fmla="*/ 666719 h 1601788"/>
              <a:gd name="T38" fmla="*/ 325851 w 1622425"/>
              <a:gd name="T39" fmla="*/ 681781 h 1601788"/>
              <a:gd name="T40" fmla="*/ 309717 w 1622425"/>
              <a:gd name="T41" fmla="*/ 694933 h 1601788"/>
              <a:gd name="T42" fmla="*/ 303561 w 1622425"/>
              <a:gd name="T43" fmla="*/ 723146 h 1601788"/>
              <a:gd name="T44" fmla="*/ 853580 w 1622425"/>
              <a:gd name="T45" fmla="*/ 780208 h 1601788"/>
              <a:gd name="T46" fmla="*/ 850184 w 1622425"/>
              <a:gd name="T47" fmla="*/ 701084 h 1601788"/>
              <a:gd name="T48" fmla="*/ 841905 w 1622425"/>
              <a:gd name="T49" fmla="*/ 689629 h 1601788"/>
              <a:gd name="T50" fmla="*/ 816431 w 1622425"/>
              <a:gd name="T51" fmla="*/ 675417 h 1601788"/>
              <a:gd name="T52" fmla="*/ 722390 w 1622425"/>
              <a:gd name="T53" fmla="*/ 637234 h 1601788"/>
              <a:gd name="T54" fmla="*/ 670594 w 1622425"/>
              <a:gd name="T55" fmla="*/ 614536 h 1601788"/>
              <a:gd name="T56" fmla="*/ 638752 w 1622425"/>
              <a:gd name="T57" fmla="*/ 580807 h 1601788"/>
              <a:gd name="T58" fmla="*/ 642573 w 1622425"/>
              <a:gd name="T59" fmla="*/ 567443 h 1601788"/>
              <a:gd name="T60" fmla="*/ 652975 w 1622425"/>
              <a:gd name="T61" fmla="*/ 553018 h 1601788"/>
              <a:gd name="T62" fmla="*/ 656159 w 1622425"/>
              <a:gd name="T63" fmla="*/ 532442 h 1601788"/>
              <a:gd name="T64" fmla="*/ 659768 w 1622425"/>
              <a:gd name="T65" fmla="*/ 514623 h 1601788"/>
              <a:gd name="T66" fmla="*/ 668259 w 1622425"/>
              <a:gd name="T67" fmla="*/ 507623 h 1601788"/>
              <a:gd name="T68" fmla="*/ 678236 w 1622425"/>
              <a:gd name="T69" fmla="*/ 498926 h 1601788"/>
              <a:gd name="T70" fmla="*/ 685666 w 1622425"/>
              <a:gd name="T71" fmla="*/ 474106 h 1601788"/>
              <a:gd name="T72" fmla="*/ 686303 w 1622425"/>
              <a:gd name="T73" fmla="*/ 446954 h 1601788"/>
              <a:gd name="T74" fmla="*/ 678873 w 1622425"/>
              <a:gd name="T75" fmla="*/ 429347 h 1601788"/>
              <a:gd name="T76" fmla="*/ 676326 w 1622425"/>
              <a:gd name="T77" fmla="*/ 415559 h 1601788"/>
              <a:gd name="T78" fmla="*/ 679935 w 1622425"/>
              <a:gd name="T79" fmla="*/ 368467 h 1601788"/>
              <a:gd name="T80" fmla="*/ 675264 w 1622425"/>
              <a:gd name="T81" fmla="*/ 328798 h 1601788"/>
              <a:gd name="T82" fmla="*/ 665287 w 1622425"/>
              <a:gd name="T83" fmla="*/ 310980 h 1601788"/>
              <a:gd name="T84" fmla="*/ 628138 w 1622425"/>
              <a:gd name="T85" fmla="*/ 291464 h 1601788"/>
              <a:gd name="T86" fmla="*/ 603089 w 1622425"/>
              <a:gd name="T87" fmla="*/ 281918 h 1601788"/>
              <a:gd name="T88" fmla="*/ 987719 w 1622425"/>
              <a:gd name="T89" fmla="*/ 0 h 1601788"/>
              <a:gd name="T90" fmla="*/ 937856 w 1622425"/>
              <a:gd name="T91" fmla="*/ 0 h 1601788"/>
              <a:gd name="T92" fmla="*/ 142015 w 1622425"/>
              <a:gd name="T93" fmla="*/ 0 h 1601788"/>
              <a:gd name="T94" fmla="*/ 50735 w 1622425"/>
              <a:gd name="T95" fmla="*/ 1068702 h 1601788"/>
              <a:gd name="T96" fmla="*/ 33328 w 1622425"/>
              <a:gd name="T97" fmla="*/ 1062339 h 1601788"/>
              <a:gd name="T98" fmla="*/ 18468 w 1622425"/>
              <a:gd name="T99" fmla="*/ 1051308 h 1601788"/>
              <a:gd name="T100" fmla="*/ 7642 w 1622425"/>
              <a:gd name="T101" fmla="*/ 1036671 h 1601788"/>
              <a:gd name="T102" fmla="*/ 1274 w 1622425"/>
              <a:gd name="T103" fmla="*/ 1019277 h 1601788"/>
              <a:gd name="T104" fmla="*/ 212 w 1622425"/>
              <a:gd name="T105" fmla="*/ 60244 h 1601788"/>
              <a:gd name="T106" fmla="*/ 3821 w 1622425"/>
              <a:gd name="T107" fmla="*/ 41789 h 1601788"/>
              <a:gd name="T108" fmla="*/ 12736 w 1622425"/>
              <a:gd name="T109" fmla="*/ 25455 h 1601788"/>
              <a:gd name="T110" fmla="*/ 25474 w 1622425"/>
              <a:gd name="T111" fmla="*/ 12515 h 1601788"/>
              <a:gd name="T112" fmla="*/ 41607 w 1622425"/>
              <a:gd name="T113" fmla="*/ 3818 h 1601788"/>
              <a:gd name="T114" fmla="*/ 60288 w 1622425"/>
              <a:gd name="T115" fmla="*/ 0 h 160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22425"/>
              <a:gd name="T175" fmla="*/ 0 h 1601788"/>
              <a:gd name="T176" fmla="*/ 1622425 w 1622425"/>
              <a:gd name="T177" fmla="*/ 1601788 h 160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3D6869"/>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32" name="文本框 2"/>
          <p:cNvSpPr>
            <a:spLocks noChangeArrowheads="1"/>
          </p:cNvSpPr>
          <p:nvPr/>
        </p:nvSpPr>
        <p:spPr bwMode="auto">
          <a:xfrm>
            <a:off x="0" y="0"/>
            <a:ext cx="205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buFont typeface="Arial" pitchFamily="34" charset="0"/>
              <a:buNone/>
            </a:pPr>
            <a:r>
              <a:rPr lang="en-US" altLang="zh-CN" sz="4400" b="1" dirty="0">
                <a:solidFill>
                  <a:srgbClr val="FF4664"/>
                </a:solidFill>
                <a:latin typeface="Broadway" pitchFamily="82" charset="0"/>
                <a:ea typeface="华文隶书" pitchFamily="2" charset="-122"/>
                <a:sym typeface="Microsoft New Tai Lue" pitchFamily="34" charset="0"/>
              </a:rPr>
              <a:t>SMG</a:t>
            </a:r>
            <a:endParaRPr lang="zh-CN" altLang="en-US" sz="4400" b="1" dirty="0">
              <a:solidFill>
                <a:srgbClr val="FF4664"/>
              </a:solidFill>
              <a:latin typeface="Broadway" pitchFamily="82" charset="0"/>
              <a:ea typeface="华文隶书" pitchFamily="2" charset="-122"/>
              <a:sym typeface="Microsoft New Tai Lue" pitchFamily="34" charset="0"/>
            </a:endParaRPr>
          </a:p>
        </p:txBody>
      </p:sp>
    </p:spTree>
    <p:extLst>
      <p:ext uri="{BB962C8B-B14F-4D97-AF65-F5344CB8AC3E}">
        <p14:creationId xmlns:p14="http://schemas.microsoft.com/office/powerpoint/2010/main" val="3869057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500"/>
                                            <p:tgtEl>
                                              <p:spTgt spid="1032"/>
                                            </p:tgtEl>
                                          </p:cBhvr>
                                        </p:animEffect>
                                      </p:childTnLst>
                                    </p:cTn>
                                  </p:par>
                                </p:childTnLst>
                              </p:cTn>
                            </p:par>
                            <p:par>
                              <p:cTn id="14" fill="hold">
                                <p:stCondLst>
                                  <p:cond delay="1000"/>
                                </p:stCondLst>
                                <p:childTnLst>
                                  <p:par>
                                    <p:cTn id="15" presetID="2" presetClass="entr" presetSubtype="12" fill="hold" nodeType="afterEffect" p14:presetBounceEnd="56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56000">
                                          <p:cBhvr additive="base">
                                            <p:cTn id="17" dur="500" fill="hold"/>
                                            <p:tgtEl>
                                              <p:spTgt spid="4"/>
                                            </p:tgtEl>
                                            <p:attrNameLst>
                                              <p:attrName>ppt_x</p:attrName>
                                            </p:attrNameLst>
                                          </p:cBhvr>
                                          <p:tavLst>
                                            <p:tav tm="0">
                                              <p:val>
                                                <p:strVal val="0-#ppt_w/2"/>
                                              </p:val>
                                            </p:tav>
                                            <p:tav tm="100000">
                                              <p:val>
                                                <p:strVal val="#ppt_x"/>
                                              </p:val>
                                            </p:tav>
                                          </p:tavLst>
                                        </p:anim>
                                        <p:anim calcmode="lin" valueType="num" p14:bounceEnd="56000">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14:presetBounceEnd="24000">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14:bounceEnd="24000">
                                          <p:cBhvr additive="base">
                                            <p:cTn id="21" dur="500" fill="hold"/>
                                            <p:tgtEl>
                                              <p:spTgt spid="10"/>
                                            </p:tgtEl>
                                            <p:attrNameLst>
                                              <p:attrName>ppt_x</p:attrName>
                                            </p:attrNameLst>
                                          </p:cBhvr>
                                          <p:tavLst>
                                            <p:tav tm="0">
                                              <p:val>
                                                <p:strVal val="1+#ppt_w/2"/>
                                              </p:val>
                                            </p:tav>
                                            <p:tav tm="100000">
                                              <p:val>
                                                <p:strVal val="#ppt_x"/>
                                              </p:val>
                                            </p:tav>
                                          </p:tavLst>
                                        </p:anim>
                                        <p:anim calcmode="lin" valueType="num" p14:bounceEnd="24000">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4" fill="hold" nodeType="withEffect" p14:presetBounceEnd="78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78000">
                                          <p:cBhvr additive="base">
                                            <p:cTn id="25" dur="500" fill="hold"/>
                                            <p:tgtEl>
                                              <p:spTgt spid="6"/>
                                            </p:tgtEl>
                                            <p:attrNameLst>
                                              <p:attrName>ppt_x</p:attrName>
                                            </p:attrNameLst>
                                          </p:cBhvr>
                                          <p:tavLst>
                                            <p:tav tm="0">
                                              <p:val>
                                                <p:strVal val="#ppt_x"/>
                                              </p:val>
                                            </p:tav>
                                            <p:tav tm="100000">
                                              <p:val>
                                                <p:strVal val="#ppt_x"/>
                                              </p:val>
                                            </p:tav>
                                          </p:tavLst>
                                        </p:anim>
                                        <p:anim calcmode="lin" valueType="num" p14:bounceEnd="78000">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fade">
                                          <p:cBhvr>
                                            <p:cTn id="29" dur="500"/>
                                            <p:tgtEl>
                                              <p:spTgt spid="10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9"/>
                                            </p:tgtEl>
                                            <p:attrNameLst>
                                              <p:attrName>style.visibility</p:attrName>
                                            </p:attrNameLst>
                                          </p:cBhvr>
                                          <p:to>
                                            <p:strVal val="visible"/>
                                          </p:to>
                                        </p:set>
                                        <p:animEffect transition="in" filter="fade">
                                          <p:cBhvr>
                                            <p:cTn id="32" dur="500"/>
                                            <p:tgtEl>
                                              <p:spTgt spid="10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500"/>
                                            <p:tgtEl>
                                              <p:spTgt spid="1032"/>
                                            </p:tgtEl>
                                          </p:cBhvr>
                                        </p:animEffect>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fade">
                                          <p:cBhvr>
                                            <p:cTn id="29" dur="500"/>
                                            <p:tgtEl>
                                              <p:spTgt spid="10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29"/>
                                            </p:tgtEl>
                                            <p:attrNameLst>
                                              <p:attrName>style.visibility</p:attrName>
                                            </p:attrNameLst>
                                          </p:cBhvr>
                                          <p:to>
                                            <p:strVal val="visible"/>
                                          </p:to>
                                        </p:set>
                                        <p:animEffect transition="in" filter="fade">
                                          <p:cBhvr>
                                            <p:cTn id="32" dur="500"/>
                                            <p:tgtEl>
                                              <p:spTgt spid="10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28" grpId="0"/>
          <p:bldP spid="1029" grpId="0" animBg="1"/>
          <p:bldP spid="1030" grpId="0" animBg="1"/>
          <p:bldP spid="1031" grpId="0" animBg="1"/>
          <p:bldP spid="103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1"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2" name="矩形 3"/>
          <p:cNvSpPr>
            <a:spLocks noChangeArrowheads="1"/>
          </p:cNvSpPr>
          <p:nvPr/>
        </p:nvSpPr>
        <p:spPr bwMode="auto">
          <a:xfrm>
            <a:off x="0" y="0"/>
            <a:ext cx="12192000" cy="2117725"/>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3" name="矩形 4"/>
          <p:cNvSpPr>
            <a:spLocks noChangeArrowheads="1"/>
          </p:cNvSpPr>
          <p:nvPr/>
        </p:nvSpPr>
        <p:spPr bwMode="auto">
          <a:xfrm>
            <a:off x="0" y="4740275"/>
            <a:ext cx="12192000" cy="2117725"/>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4" name="矩形 10"/>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055" name="文本框 1"/>
          <p:cNvSpPr>
            <a:spLocks noChangeArrowheads="1"/>
          </p:cNvSpPr>
          <p:nvPr/>
        </p:nvSpPr>
        <p:spPr bwMode="auto">
          <a:xfrm>
            <a:off x="404813" y="319088"/>
            <a:ext cx="45608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8000">
                <a:solidFill>
                  <a:srgbClr val="3D6869"/>
                </a:solidFill>
                <a:latin typeface="Broadway" pitchFamily="82" charset="0"/>
                <a:sym typeface="Broadway" pitchFamily="82" charset="0"/>
              </a:rPr>
              <a:t>Content</a:t>
            </a:r>
            <a:endParaRPr lang="zh-CN" altLang="en-US" sz="8000">
              <a:solidFill>
                <a:srgbClr val="3D6869"/>
              </a:solidFill>
              <a:latin typeface="Broadway" pitchFamily="82" charset="0"/>
              <a:sym typeface="Broadway" pitchFamily="82" charset="0"/>
            </a:endParaRPr>
          </a:p>
        </p:txBody>
      </p:sp>
      <p:grpSp>
        <p:nvGrpSpPr>
          <p:cNvPr id="5128" name="组合 6"/>
          <p:cNvGrpSpPr>
            <a:grpSpLocks/>
          </p:cNvGrpSpPr>
          <p:nvPr/>
        </p:nvGrpSpPr>
        <p:grpSpPr bwMode="auto">
          <a:xfrm>
            <a:off x="1811338" y="2641600"/>
            <a:ext cx="1533525" cy="1533525"/>
            <a:chOff x="0" y="0"/>
            <a:chExt cx="1141228" cy="1141228"/>
          </a:xfrm>
        </p:grpSpPr>
        <p:sp>
          <p:nvSpPr>
            <p:cNvPr id="2076" name="椭圆 7"/>
            <p:cNvSpPr>
              <a:spLocks noChangeArrowheads="1"/>
            </p:cNvSpPr>
            <p:nvPr/>
          </p:nvSpPr>
          <p:spPr bwMode="auto">
            <a:xfrm>
              <a:off x="0" y="0"/>
              <a:ext cx="1141228" cy="1141228"/>
            </a:xfrm>
            <a:prstGeom prst="ellipse">
              <a:avLst/>
            </a:prstGeom>
            <a:solidFill>
              <a:srgbClr val="FF4664"/>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77" name="Freeform 5"/>
            <p:cNvSpPr>
              <a:spLocks noEditPoints="1" noChangeArrowheads="1"/>
            </p:cNvSpPr>
            <p:nvPr/>
          </p:nvSpPr>
          <p:spPr bwMode="auto">
            <a:xfrm>
              <a:off x="276183" y="276183"/>
              <a:ext cx="588861" cy="588861"/>
            </a:xfrm>
            <a:custGeom>
              <a:avLst/>
              <a:gdLst>
                <a:gd name="T0" fmla="*/ 1682921226 w 203"/>
                <a:gd name="T1" fmla="*/ 16664189 h 204"/>
                <a:gd name="T2" fmla="*/ 1346336401 w 203"/>
                <a:gd name="T3" fmla="*/ 208306692 h 204"/>
                <a:gd name="T4" fmla="*/ 833046863 w 203"/>
                <a:gd name="T5" fmla="*/ 624922963 h 204"/>
                <a:gd name="T6" fmla="*/ 706827553 w 203"/>
                <a:gd name="T7" fmla="*/ 666584879 h 204"/>
                <a:gd name="T8" fmla="*/ 639508848 w 203"/>
                <a:gd name="T9" fmla="*/ 791567740 h 204"/>
                <a:gd name="T10" fmla="*/ 572193043 w 203"/>
                <a:gd name="T11" fmla="*/ 849896731 h 204"/>
                <a:gd name="T12" fmla="*/ 841459163 w 203"/>
                <a:gd name="T13" fmla="*/ 1116529528 h 204"/>
                <a:gd name="T14" fmla="*/ 900362667 w 203"/>
                <a:gd name="T15" fmla="*/ 1041539234 h 204"/>
                <a:gd name="T16" fmla="*/ 1026581977 w 203"/>
                <a:gd name="T17" fmla="*/ 983213129 h 204"/>
                <a:gd name="T18" fmla="*/ 1051824679 w 203"/>
                <a:gd name="T19" fmla="*/ 866560920 h 204"/>
                <a:gd name="T20" fmla="*/ 1455725309 w 203"/>
                <a:gd name="T21" fmla="*/ 391618544 h 204"/>
                <a:gd name="T22" fmla="*/ 1682921226 w 203"/>
                <a:gd name="T23" fmla="*/ 16664189 h 204"/>
                <a:gd name="T24" fmla="*/ 277681321 w 203"/>
                <a:gd name="T25" fmla="*/ 1174855632 h 204"/>
                <a:gd name="T26" fmla="*/ 0 w 203"/>
                <a:gd name="T27" fmla="*/ 1391495862 h 204"/>
                <a:gd name="T28" fmla="*/ 799386059 w 203"/>
                <a:gd name="T29" fmla="*/ 1158191444 h 204"/>
                <a:gd name="T30" fmla="*/ 546950341 w 203"/>
                <a:gd name="T31" fmla="*/ 908222836 h 204"/>
                <a:gd name="T32" fmla="*/ 277681321 w 203"/>
                <a:gd name="T33" fmla="*/ 1174855632 h 2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204"/>
                <a:gd name="T53" fmla="*/ 203 w 203"/>
                <a:gd name="T54" fmla="*/ 204 h 2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5131" name="组合 9"/>
          <p:cNvGrpSpPr>
            <a:grpSpLocks/>
          </p:cNvGrpSpPr>
          <p:nvPr/>
        </p:nvGrpSpPr>
        <p:grpSpPr bwMode="auto">
          <a:xfrm>
            <a:off x="6397625" y="2655888"/>
            <a:ext cx="1533525" cy="1533525"/>
            <a:chOff x="0" y="0"/>
            <a:chExt cx="1141228" cy="1141228"/>
          </a:xfrm>
        </p:grpSpPr>
        <p:sp>
          <p:nvSpPr>
            <p:cNvPr id="2074" name="椭圆 10"/>
            <p:cNvSpPr>
              <a:spLocks noChangeArrowheads="1"/>
            </p:cNvSpPr>
            <p:nvPr/>
          </p:nvSpPr>
          <p:spPr bwMode="auto">
            <a:xfrm>
              <a:off x="0" y="0"/>
              <a:ext cx="1141228" cy="1141228"/>
            </a:xfrm>
            <a:prstGeom prst="ellipse">
              <a:avLst/>
            </a:prstGeom>
            <a:solidFill>
              <a:srgbClr val="FFA146"/>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75" name="Freeform 9"/>
            <p:cNvSpPr>
              <a:spLocks noEditPoints="1" noChangeArrowheads="1"/>
            </p:cNvSpPr>
            <p:nvPr/>
          </p:nvSpPr>
          <p:spPr bwMode="auto">
            <a:xfrm>
              <a:off x="258254" y="256885"/>
              <a:ext cx="624720" cy="627460"/>
            </a:xfrm>
            <a:custGeom>
              <a:avLst/>
              <a:gdLst>
                <a:gd name="T0" fmla="*/ 1833063470 w 199"/>
                <a:gd name="T1" fmla="*/ 787412103 h 200"/>
                <a:gd name="T2" fmla="*/ 1675379747 w 199"/>
                <a:gd name="T3" fmla="*/ 787412103 h 200"/>
                <a:gd name="T4" fmla="*/ 1606393707 w 199"/>
                <a:gd name="T5" fmla="*/ 629929055 h 200"/>
                <a:gd name="T6" fmla="*/ 1724657284 w 199"/>
                <a:gd name="T7" fmla="*/ 511819122 h 200"/>
                <a:gd name="T8" fmla="*/ 1724657284 w 199"/>
                <a:gd name="T9" fmla="*/ 324807806 h 200"/>
                <a:gd name="T10" fmla="*/ 1626105349 w 199"/>
                <a:gd name="T11" fmla="*/ 236223004 h 200"/>
                <a:gd name="T12" fmla="*/ 1438855732 w 199"/>
                <a:gd name="T13" fmla="*/ 236223004 h 200"/>
                <a:gd name="T14" fmla="*/ 1330449546 w 199"/>
                <a:gd name="T15" fmla="*/ 354336074 h 200"/>
                <a:gd name="T16" fmla="*/ 1182623214 w 199"/>
                <a:gd name="T17" fmla="*/ 295279539 h 200"/>
                <a:gd name="T18" fmla="*/ 1182623214 w 199"/>
                <a:gd name="T19" fmla="*/ 127954781 h 200"/>
                <a:gd name="T20" fmla="*/ 1044647994 w 199"/>
                <a:gd name="T21" fmla="*/ 0 h 200"/>
                <a:gd name="T22" fmla="*/ 916533305 w 199"/>
                <a:gd name="T23" fmla="*/ 0 h 200"/>
                <a:gd name="T24" fmla="*/ 788415476 w 199"/>
                <a:gd name="T25" fmla="*/ 127954781 h 200"/>
                <a:gd name="T26" fmla="*/ 788415476 w 199"/>
                <a:gd name="T27" fmla="*/ 295279539 h 200"/>
                <a:gd name="T28" fmla="*/ 630731753 w 199"/>
                <a:gd name="T29" fmla="*/ 354336074 h 200"/>
                <a:gd name="T30" fmla="*/ 512468176 w 199"/>
                <a:gd name="T31" fmla="*/ 236223004 h 200"/>
                <a:gd name="T32" fmla="*/ 325221698 w 199"/>
                <a:gd name="T33" fmla="*/ 236223004 h 200"/>
                <a:gd name="T34" fmla="*/ 236524015 w 199"/>
                <a:gd name="T35" fmla="*/ 324807806 h 200"/>
                <a:gd name="T36" fmla="*/ 236524015 w 199"/>
                <a:gd name="T37" fmla="*/ 511819122 h 200"/>
                <a:gd name="T38" fmla="*/ 354787592 w 199"/>
                <a:gd name="T39" fmla="*/ 629929055 h 200"/>
                <a:gd name="T40" fmla="*/ 285801552 w 199"/>
                <a:gd name="T41" fmla="*/ 787412103 h 200"/>
                <a:gd name="T42" fmla="*/ 128117829 w 199"/>
                <a:gd name="T43" fmla="*/ 787412103 h 200"/>
                <a:gd name="T44" fmla="*/ 0 w 199"/>
                <a:gd name="T45" fmla="*/ 915366884 h 200"/>
                <a:gd name="T46" fmla="*/ 0 w 199"/>
                <a:gd name="T47" fmla="*/ 1053163374 h 200"/>
                <a:gd name="T48" fmla="*/ 128117829 w 199"/>
                <a:gd name="T49" fmla="*/ 1181118155 h 200"/>
                <a:gd name="T50" fmla="*/ 285801552 w 199"/>
                <a:gd name="T51" fmla="*/ 1181118155 h 200"/>
                <a:gd name="T52" fmla="*/ 344930201 w 199"/>
                <a:gd name="T53" fmla="*/ 1328759493 h 200"/>
                <a:gd name="T54" fmla="*/ 236524015 w 199"/>
                <a:gd name="T55" fmla="*/ 1446869426 h 200"/>
                <a:gd name="T56" fmla="*/ 236524015 w 199"/>
                <a:gd name="T57" fmla="*/ 1633880742 h 200"/>
                <a:gd name="T58" fmla="*/ 325221698 w 199"/>
                <a:gd name="T59" fmla="*/ 1722465544 h 200"/>
                <a:gd name="T60" fmla="*/ 512468176 w 199"/>
                <a:gd name="T61" fmla="*/ 1722465544 h 200"/>
                <a:gd name="T62" fmla="*/ 620877501 w 199"/>
                <a:gd name="T63" fmla="*/ 1604352474 h 200"/>
                <a:gd name="T64" fmla="*/ 788415476 w 199"/>
                <a:gd name="T65" fmla="*/ 1673250719 h 200"/>
                <a:gd name="T66" fmla="*/ 788415476 w 199"/>
                <a:gd name="T67" fmla="*/ 1830733767 h 200"/>
                <a:gd name="T68" fmla="*/ 916533305 w 199"/>
                <a:gd name="T69" fmla="*/ 1968530258 h 200"/>
                <a:gd name="T70" fmla="*/ 1044647994 w 199"/>
                <a:gd name="T71" fmla="*/ 1968530258 h 200"/>
                <a:gd name="T72" fmla="*/ 1182623214 w 199"/>
                <a:gd name="T73" fmla="*/ 1830733767 h 200"/>
                <a:gd name="T74" fmla="*/ 1182623214 w 199"/>
                <a:gd name="T75" fmla="*/ 1673250719 h 200"/>
                <a:gd name="T76" fmla="*/ 1330449546 w 199"/>
                <a:gd name="T77" fmla="*/ 1614194184 h 200"/>
                <a:gd name="T78" fmla="*/ 1438855732 w 199"/>
                <a:gd name="T79" fmla="*/ 1722465544 h 200"/>
                <a:gd name="T80" fmla="*/ 1626105349 w 199"/>
                <a:gd name="T81" fmla="*/ 1722465544 h 200"/>
                <a:gd name="T82" fmla="*/ 1724657284 w 199"/>
                <a:gd name="T83" fmla="*/ 1633880742 h 200"/>
                <a:gd name="T84" fmla="*/ 1724657284 w 199"/>
                <a:gd name="T85" fmla="*/ 1446869426 h 200"/>
                <a:gd name="T86" fmla="*/ 1606393707 w 199"/>
                <a:gd name="T87" fmla="*/ 1328759493 h 200"/>
                <a:gd name="T88" fmla="*/ 1675379747 w 199"/>
                <a:gd name="T89" fmla="*/ 1181118155 h 200"/>
                <a:gd name="T90" fmla="*/ 1833063470 w 199"/>
                <a:gd name="T91" fmla="*/ 1181118155 h 200"/>
                <a:gd name="T92" fmla="*/ 1961181298 w 199"/>
                <a:gd name="T93" fmla="*/ 1053163374 h 200"/>
                <a:gd name="T94" fmla="*/ 1961181298 w 199"/>
                <a:gd name="T95" fmla="*/ 915366884 h 200"/>
                <a:gd name="T96" fmla="*/ 1833063470 w 199"/>
                <a:gd name="T97" fmla="*/ 787412103 h 200"/>
                <a:gd name="T98" fmla="*/ 985519345 w 199"/>
                <a:gd name="T99" fmla="*/ 1377971181 h 200"/>
                <a:gd name="T100" fmla="*/ 591311607 w 199"/>
                <a:gd name="T101" fmla="*/ 984265129 h 200"/>
                <a:gd name="T102" fmla="*/ 985519345 w 199"/>
                <a:gd name="T103" fmla="*/ 590559077 h 200"/>
                <a:gd name="T104" fmla="*/ 1369869692 w 199"/>
                <a:gd name="T105" fmla="*/ 984265129 h 200"/>
                <a:gd name="T106" fmla="*/ 985519345 w 199"/>
                <a:gd name="T107" fmla="*/ 1377971181 h 200"/>
                <a:gd name="T108" fmla="*/ 985519345 w 199"/>
                <a:gd name="T109" fmla="*/ 787412103 h 200"/>
                <a:gd name="T110" fmla="*/ 788415476 w 199"/>
                <a:gd name="T111" fmla="*/ 984265129 h 200"/>
                <a:gd name="T112" fmla="*/ 985519345 w 199"/>
                <a:gd name="T113" fmla="*/ 1181118155 h 200"/>
                <a:gd name="T114" fmla="*/ 1182623214 w 199"/>
                <a:gd name="T115" fmla="*/ 984265129 h 200"/>
                <a:gd name="T116" fmla="*/ 985519345 w 199"/>
                <a:gd name="T117" fmla="*/ 787412103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5134" name="组合 12"/>
          <p:cNvGrpSpPr>
            <a:grpSpLocks/>
          </p:cNvGrpSpPr>
          <p:nvPr/>
        </p:nvGrpSpPr>
        <p:grpSpPr bwMode="auto">
          <a:xfrm>
            <a:off x="4140200" y="2616200"/>
            <a:ext cx="1533525" cy="1533525"/>
            <a:chOff x="0" y="0"/>
            <a:chExt cx="1141228" cy="1141228"/>
          </a:xfrm>
        </p:grpSpPr>
        <p:sp>
          <p:nvSpPr>
            <p:cNvPr id="2072" name="椭圆 13"/>
            <p:cNvSpPr>
              <a:spLocks noChangeArrowheads="1"/>
            </p:cNvSpPr>
            <p:nvPr/>
          </p:nvSpPr>
          <p:spPr bwMode="auto">
            <a:xfrm>
              <a:off x="0" y="0"/>
              <a:ext cx="1141228" cy="1141228"/>
            </a:xfrm>
            <a:prstGeom prst="ellipse">
              <a:avLst/>
            </a:prstGeom>
            <a:solidFill>
              <a:srgbClr val="22F2CC"/>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sp>
          <p:nvSpPr>
            <p:cNvPr id="2073" name="Freeform 13"/>
            <p:cNvSpPr>
              <a:spLocks noEditPoints="1" noChangeArrowheads="1"/>
            </p:cNvSpPr>
            <p:nvPr/>
          </p:nvSpPr>
          <p:spPr bwMode="auto">
            <a:xfrm>
              <a:off x="307845" y="308419"/>
              <a:ext cx="525539" cy="524392"/>
            </a:xfrm>
            <a:custGeom>
              <a:avLst/>
              <a:gdLst>
                <a:gd name="T0" fmla="*/ 910935156 w 197"/>
                <a:gd name="T1" fmla="*/ 715813808 h 196"/>
                <a:gd name="T2" fmla="*/ 1046150738 w 197"/>
                <a:gd name="T3" fmla="*/ 744446682 h 196"/>
                <a:gd name="T4" fmla="*/ 1401985992 w 197"/>
                <a:gd name="T5" fmla="*/ 386538440 h 196"/>
                <a:gd name="T6" fmla="*/ 1394868540 w 197"/>
                <a:gd name="T7" fmla="*/ 322115812 h 196"/>
                <a:gd name="T8" fmla="*/ 1145784396 w 197"/>
                <a:gd name="T9" fmla="*/ 594125434 h 196"/>
                <a:gd name="T10" fmla="*/ 903817704 w 197"/>
                <a:gd name="T11" fmla="*/ 551176124 h 196"/>
                <a:gd name="T12" fmla="*/ 818418950 w 197"/>
                <a:gd name="T13" fmla="*/ 322115812 h 196"/>
                <a:gd name="T14" fmla="*/ 1095967567 w 197"/>
                <a:gd name="T15" fmla="*/ 28632873 h 196"/>
                <a:gd name="T16" fmla="*/ 1046150738 w 197"/>
                <a:gd name="T17" fmla="*/ 21473317 h 196"/>
                <a:gd name="T18" fmla="*/ 683200700 w 197"/>
                <a:gd name="T19" fmla="*/ 386538440 h 196"/>
                <a:gd name="T20" fmla="*/ 718785292 w 197"/>
                <a:gd name="T21" fmla="*/ 529702807 h 196"/>
                <a:gd name="T22" fmla="*/ 377184942 w 197"/>
                <a:gd name="T23" fmla="*/ 952031001 h 196"/>
                <a:gd name="T24" fmla="*/ 313133210 w 197"/>
                <a:gd name="T25" fmla="*/ 937714564 h 196"/>
                <a:gd name="T26" fmla="*/ 85401421 w 197"/>
                <a:gd name="T27" fmla="*/ 1159617995 h 196"/>
                <a:gd name="T28" fmla="*/ 313133210 w 197"/>
                <a:gd name="T29" fmla="*/ 1388678306 h 196"/>
                <a:gd name="T30" fmla="*/ 533750213 w 197"/>
                <a:gd name="T31" fmla="*/ 1159617995 h 196"/>
                <a:gd name="T32" fmla="*/ 512400525 w 197"/>
                <a:gd name="T33" fmla="*/ 1080878931 h 196"/>
                <a:gd name="T34" fmla="*/ 910935156 w 197"/>
                <a:gd name="T35" fmla="*/ 715813808 h 196"/>
                <a:gd name="T36" fmla="*/ 313133210 w 197"/>
                <a:gd name="T37" fmla="*/ 1281306369 h 196"/>
                <a:gd name="T38" fmla="*/ 192149863 w 197"/>
                <a:gd name="T39" fmla="*/ 1159617995 h 196"/>
                <a:gd name="T40" fmla="*/ 313133210 w 197"/>
                <a:gd name="T41" fmla="*/ 1045089177 h 196"/>
                <a:gd name="T42" fmla="*/ 427001771 w 197"/>
                <a:gd name="T43" fmla="*/ 1159617995 h 196"/>
                <a:gd name="T44" fmla="*/ 313133210 w 197"/>
                <a:gd name="T45" fmla="*/ 1281306369 h 196"/>
                <a:gd name="T46" fmla="*/ 334482898 w 197"/>
                <a:gd name="T47" fmla="*/ 436647306 h 196"/>
                <a:gd name="T48" fmla="*/ 540867665 w 197"/>
                <a:gd name="T49" fmla="*/ 658548062 h 196"/>
                <a:gd name="T50" fmla="*/ 640501323 w 197"/>
                <a:gd name="T51" fmla="*/ 551176124 h 196"/>
                <a:gd name="T52" fmla="*/ 434116556 w 197"/>
                <a:gd name="T53" fmla="*/ 336432249 h 196"/>
                <a:gd name="T54" fmla="*/ 483933385 w 197"/>
                <a:gd name="T55" fmla="*/ 286326058 h 196"/>
                <a:gd name="T56" fmla="*/ 199267315 w 197"/>
                <a:gd name="T57" fmla="*/ 0 h 196"/>
                <a:gd name="T58" fmla="*/ 0 w 197"/>
                <a:gd name="T59" fmla="*/ 207586994 h 196"/>
                <a:gd name="T60" fmla="*/ 277551285 w 197"/>
                <a:gd name="T61" fmla="*/ 486753497 h 196"/>
                <a:gd name="T62" fmla="*/ 334482898 w 197"/>
                <a:gd name="T63" fmla="*/ 436647306 h 196"/>
                <a:gd name="T64" fmla="*/ 982101673 w 197"/>
                <a:gd name="T65" fmla="*/ 765919999 h 196"/>
                <a:gd name="T66" fmla="*/ 690318152 w 197"/>
                <a:gd name="T67" fmla="*/ 1023613184 h 196"/>
                <a:gd name="T68" fmla="*/ 1010568814 w 197"/>
                <a:gd name="T69" fmla="*/ 1345728996 h 196"/>
                <a:gd name="T70" fmla="*/ 1209836129 w 197"/>
                <a:gd name="T71" fmla="*/ 1345728996 h 196"/>
                <a:gd name="T72" fmla="*/ 1295234883 w 197"/>
                <a:gd name="T73" fmla="*/ 1266989932 h 196"/>
                <a:gd name="T74" fmla="*/ 1295234883 w 197"/>
                <a:gd name="T75" fmla="*/ 1066562494 h 196"/>
                <a:gd name="T76" fmla="*/ 982101673 w 197"/>
                <a:gd name="T77" fmla="*/ 765919999 h 196"/>
                <a:gd name="T78" fmla="*/ 1124434708 w 197"/>
                <a:gd name="T79" fmla="*/ 1288463250 h 196"/>
                <a:gd name="T80" fmla="*/ 1074617879 w 197"/>
                <a:gd name="T81" fmla="*/ 1288463250 h 196"/>
                <a:gd name="T82" fmla="*/ 811301498 w 197"/>
                <a:gd name="T83" fmla="*/ 1030772740 h 196"/>
                <a:gd name="T84" fmla="*/ 811301498 w 197"/>
                <a:gd name="T85" fmla="*/ 980663874 h 196"/>
                <a:gd name="T86" fmla="*/ 861118327 w 197"/>
                <a:gd name="T87" fmla="*/ 980663874 h 196"/>
                <a:gd name="T88" fmla="*/ 1124434708 w 197"/>
                <a:gd name="T89" fmla="*/ 1238357059 h 196"/>
                <a:gd name="T90" fmla="*/ 1124434708 w 197"/>
                <a:gd name="T91" fmla="*/ 1288463250 h 196"/>
                <a:gd name="T92" fmla="*/ 1238303270 w 197"/>
                <a:gd name="T93" fmla="*/ 1173934432 h 196"/>
                <a:gd name="T94" fmla="*/ 1188486441 w 197"/>
                <a:gd name="T95" fmla="*/ 1173934432 h 196"/>
                <a:gd name="T96" fmla="*/ 925167392 w 197"/>
                <a:gd name="T97" fmla="*/ 916241247 h 196"/>
                <a:gd name="T98" fmla="*/ 925167392 w 197"/>
                <a:gd name="T99" fmla="*/ 866135056 h 196"/>
                <a:gd name="T100" fmla="*/ 974984221 w 197"/>
                <a:gd name="T101" fmla="*/ 866135056 h 196"/>
                <a:gd name="T102" fmla="*/ 1238303270 w 197"/>
                <a:gd name="T103" fmla="*/ 1123828241 h 196"/>
                <a:gd name="T104" fmla="*/ 1238303270 w 197"/>
                <a:gd name="T105" fmla="*/ 1173934432 h 1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7"/>
                <a:gd name="T160" fmla="*/ 0 h 196"/>
                <a:gd name="T161" fmla="*/ 197 w 197"/>
                <a:gd name="T162" fmla="*/ 196 h 1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w="9525" cmpd="sng">
              <a:solidFill>
                <a:schemeClr val="bg1"/>
              </a:solidFill>
              <a:bevel/>
              <a:headEnd/>
              <a:tailEnd/>
            </a:ln>
          </p:spPr>
          <p:txBody>
            <a:bodyPr/>
            <a:lstStyle/>
            <a:p>
              <a:endParaRPr lang="zh-CN" altLang="en-US"/>
            </a:p>
          </p:txBody>
        </p:sp>
      </p:grpSp>
      <p:grpSp>
        <p:nvGrpSpPr>
          <p:cNvPr id="2059" name="组合 2"/>
          <p:cNvGrpSpPr>
            <a:grpSpLocks/>
          </p:cNvGrpSpPr>
          <p:nvPr/>
        </p:nvGrpSpPr>
        <p:grpSpPr bwMode="auto">
          <a:xfrm>
            <a:off x="8651875" y="2628900"/>
            <a:ext cx="1533525" cy="1533525"/>
            <a:chOff x="0" y="0"/>
            <a:chExt cx="903414" cy="903414"/>
          </a:xfrm>
        </p:grpSpPr>
        <p:sp>
          <p:nvSpPr>
            <p:cNvPr id="2065" name="椭圆 23"/>
            <p:cNvSpPr>
              <a:spLocks noChangeArrowheads="1"/>
            </p:cNvSpPr>
            <p:nvPr/>
          </p:nvSpPr>
          <p:spPr bwMode="auto">
            <a:xfrm>
              <a:off x="0" y="0"/>
              <a:ext cx="903414" cy="903414"/>
            </a:xfrm>
            <a:prstGeom prst="ellipse">
              <a:avLst/>
            </a:prstGeom>
            <a:solidFill>
              <a:srgbClr val="3D6869"/>
            </a:solidFill>
            <a:ln w="12700">
              <a:solidFill>
                <a:schemeClr val="bg1"/>
              </a:solidFill>
              <a:bevel/>
              <a:headEnd/>
              <a:tailEnd/>
            </a:ln>
          </p:spPr>
          <p:txBody>
            <a:bodyPr anchor="ctr"/>
            <a:lstStyle/>
            <a:p>
              <a:pPr algn="ctr">
                <a:buFont typeface="Arial" pitchFamily="34" charset="0"/>
                <a:buNone/>
              </a:pPr>
              <a:endParaRPr lang="zh-CN" altLang="zh-CN">
                <a:latin typeface="宋体" pitchFamily="2" charset="-122"/>
                <a:sym typeface="宋体" pitchFamily="2" charset="-122"/>
              </a:endParaRPr>
            </a:p>
          </p:txBody>
        </p:sp>
        <p:grpSp>
          <p:nvGrpSpPr>
            <p:cNvPr id="2066" name="Group 4"/>
            <p:cNvGrpSpPr>
              <a:grpSpLocks/>
            </p:cNvGrpSpPr>
            <p:nvPr/>
          </p:nvGrpSpPr>
          <p:grpSpPr bwMode="auto">
            <a:xfrm>
              <a:off x="243695" y="233118"/>
              <a:ext cx="416025" cy="437179"/>
              <a:chOff x="0" y="0"/>
              <a:chExt cx="472" cy="496"/>
            </a:xfrm>
          </p:grpSpPr>
          <p:sp>
            <p:nvSpPr>
              <p:cNvPr id="2067" name="Freeform 5"/>
              <p:cNvSpPr>
                <a:spLocks noChangeArrowheads="1"/>
              </p:cNvSpPr>
              <p:nvPr/>
            </p:nvSpPr>
            <p:spPr bwMode="auto">
              <a:xfrm>
                <a:off x="0" y="0"/>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2"/>
                  <a:gd name="T79" fmla="*/ 0 h 294"/>
                  <a:gd name="T80" fmla="*/ 472 w 472"/>
                  <a:gd name="T81" fmla="*/ 294 h 29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2" h="294">
                    <a:moveTo>
                      <a:pt x="295" y="25"/>
                    </a:moveTo>
                    <a:lnTo>
                      <a:pt x="350" y="76"/>
                    </a:lnTo>
                    <a:lnTo>
                      <a:pt x="270" y="156"/>
                    </a:lnTo>
                    <a:lnTo>
                      <a:pt x="228" y="118"/>
                    </a:lnTo>
                    <a:lnTo>
                      <a:pt x="181" y="67"/>
                    </a:lnTo>
                    <a:lnTo>
                      <a:pt x="177" y="67"/>
                    </a:lnTo>
                    <a:lnTo>
                      <a:pt x="131" y="118"/>
                    </a:lnTo>
                    <a:lnTo>
                      <a:pt x="0" y="244"/>
                    </a:lnTo>
                    <a:lnTo>
                      <a:pt x="50" y="294"/>
                    </a:lnTo>
                    <a:lnTo>
                      <a:pt x="177" y="168"/>
                    </a:lnTo>
                    <a:lnTo>
                      <a:pt x="219" y="206"/>
                    </a:lnTo>
                    <a:lnTo>
                      <a:pt x="266" y="257"/>
                    </a:lnTo>
                    <a:lnTo>
                      <a:pt x="270" y="257"/>
                    </a:lnTo>
                    <a:lnTo>
                      <a:pt x="316" y="206"/>
                    </a:lnTo>
                    <a:lnTo>
                      <a:pt x="396" y="126"/>
                    </a:lnTo>
                    <a:lnTo>
                      <a:pt x="451" y="177"/>
                    </a:lnTo>
                    <a:lnTo>
                      <a:pt x="460" y="88"/>
                    </a:lnTo>
                    <a:lnTo>
                      <a:pt x="472" y="0"/>
                    </a:lnTo>
                    <a:lnTo>
                      <a:pt x="384" y="13"/>
                    </a:lnTo>
                    <a:lnTo>
                      <a:pt x="295" y="25"/>
                    </a:lnTo>
                    <a:close/>
                  </a:path>
                </a:pathLst>
              </a:custGeom>
              <a:solidFill>
                <a:schemeClr val="bg1"/>
              </a:solidFill>
              <a:ln w="9525" cmpd="sng">
                <a:solidFill>
                  <a:schemeClr val="bg1"/>
                </a:solidFill>
                <a:bevel/>
                <a:headEnd/>
                <a:tailEnd/>
              </a:ln>
            </p:spPr>
            <p:txBody>
              <a:bodyPr/>
              <a:lstStyle/>
              <a:p>
                <a:endParaRPr lang="zh-CN" altLang="en-US"/>
              </a:p>
            </p:txBody>
          </p:sp>
          <p:sp>
            <p:nvSpPr>
              <p:cNvPr id="2068" name="Rectangle 6"/>
              <p:cNvSpPr>
                <a:spLocks noChangeArrowheads="1"/>
              </p:cNvSpPr>
              <p:nvPr/>
            </p:nvSpPr>
            <p:spPr bwMode="auto">
              <a:xfrm>
                <a:off x="29" y="378"/>
                <a:ext cx="85" cy="118"/>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069" name="Rectangle 7"/>
              <p:cNvSpPr>
                <a:spLocks noChangeArrowheads="1"/>
              </p:cNvSpPr>
              <p:nvPr/>
            </p:nvSpPr>
            <p:spPr bwMode="auto">
              <a:xfrm>
                <a:off x="152" y="273"/>
                <a:ext cx="80" cy="223"/>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070" name="Rectangle 8"/>
              <p:cNvSpPr>
                <a:spLocks noChangeArrowheads="1"/>
              </p:cNvSpPr>
              <p:nvPr/>
            </p:nvSpPr>
            <p:spPr bwMode="auto">
              <a:xfrm>
                <a:off x="270" y="328"/>
                <a:ext cx="84" cy="168"/>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sp>
            <p:nvSpPr>
              <p:cNvPr id="2071" name="Rectangle 9"/>
              <p:cNvSpPr>
                <a:spLocks noChangeArrowheads="1"/>
              </p:cNvSpPr>
              <p:nvPr/>
            </p:nvSpPr>
            <p:spPr bwMode="auto">
              <a:xfrm>
                <a:off x="388" y="223"/>
                <a:ext cx="80" cy="273"/>
              </a:xfrm>
              <a:prstGeom prst="rect">
                <a:avLst/>
              </a:prstGeom>
              <a:solidFill>
                <a:schemeClr val="bg1"/>
              </a:solidFill>
              <a:ln w="9525">
                <a:solidFill>
                  <a:schemeClr val="bg1"/>
                </a:solidFill>
                <a:miter lim="800000"/>
                <a:headEnd/>
                <a:tailEnd/>
              </a:ln>
            </p:spPr>
            <p:txBody>
              <a:bodyPr/>
              <a:lstStyle/>
              <a:p>
                <a:pPr>
                  <a:buFont typeface="Arial" pitchFamily="34" charset="0"/>
                  <a:buNone/>
                </a:pPr>
                <a:endParaRPr lang="zh-CN" altLang="zh-CN">
                  <a:solidFill>
                    <a:srgbClr val="000000"/>
                  </a:solidFill>
                  <a:latin typeface="Calibri" pitchFamily="34" charset="0"/>
                  <a:sym typeface="宋体" pitchFamily="2" charset="-122"/>
                </a:endParaRPr>
              </a:p>
            </p:txBody>
          </p:sp>
        </p:grpSp>
      </p:grpSp>
      <p:sp>
        <p:nvSpPr>
          <p:cNvPr id="2060" name="TextBox 4"/>
          <p:cNvSpPr>
            <a:spLocks noChangeArrowheads="1"/>
          </p:cNvSpPr>
          <p:nvPr/>
        </p:nvSpPr>
        <p:spPr bwMode="auto">
          <a:xfrm>
            <a:off x="1490663" y="4489450"/>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sym typeface="Franklin Gothic Book" pitchFamily="34" charset="0"/>
              </a:rPr>
              <a:t>功能及亮点</a:t>
            </a:r>
            <a:endParaRPr lang="zh-CN" altLang="en-US" sz="2400" b="1" dirty="0">
              <a:latin typeface="楷体" panose="02010609060101010101" pitchFamily="49" charset="-122"/>
              <a:ea typeface="楷体" panose="02010609060101010101" pitchFamily="49" charset="-122"/>
            </a:endParaRPr>
          </a:p>
        </p:txBody>
      </p:sp>
      <p:sp>
        <p:nvSpPr>
          <p:cNvPr id="2061" name="TextBox 4"/>
          <p:cNvSpPr>
            <a:spLocks noChangeArrowheads="1"/>
          </p:cNvSpPr>
          <p:nvPr/>
        </p:nvSpPr>
        <p:spPr bwMode="auto">
          <a:xfrm>
            <a:off x="3875405" y="4489450"/>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pPr>
            <a:r>
              <a:rPr lang="zh-CN" altLang="en-US" sz="2400" b="1" dirty="0">
                <a:latin typeface="楷体" panose="02010609060101010101" pitchFamily="49" charset="-122"/>
                <a:ea typeface="楷体" panose="02010609060101010101" pitchFamily="49" charset="-122"/>
                <a:sym typeface="Franklin Gothic Book" pitchFamily="34" charset="0"/>
              </a:rPr>
              <a:t>技术实现</a:t>
            </a:r>
            <a:endParaRPr lang="zh-CN" altLang="en-US" sz="2400" b="1" dirty="0">
              <a:latin typeface="楷体" panose="02010609060101010101" pitchFamily="49" charset="-122"/>
              <a:ea typeface="楷体" panose="02010609060101010101" pitchFamily="49" charset="-122"/>
            </a:endParaRPr>
          </a:p>
        </p:txBody>
      </p:sp>
      <p:sp>
        <p:nvSpPr>
          <p:cNvPr id="2062" name="TextBox 4"/>
          <p:cNvSpPr>
            <a:spLocks noChangeArrowheads="1"/>
          </p:cNvSpPr>
          <p:nvPr/>
        </p:nvSpPr>
        <p:spPr bwMode="auto">
          <a:xfrm>
            <a:off x="8326010" y="4493177"/>
            <a:ext cx="217328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rPr>
              <a:t>可行性分析</a:t>
            </a:r>
            <a:endParaRPr lang="zh-CN" altLang="en-US" b="1" dirty="0">
              <a:latin typeface="楷体" panose="02010609060101010101" pitchFamily="49" charset="-122"/>
              <a:ea typeface="楷体" panose="02010609060101010101" pitchFamily="49" charset="-122"/>
            </a:endParaRPr>
          </a:p>
        </p:txBody>
      </p:sp>
      <p:sp>
        <p:nvSpPr>
          <p:cNvPr id="2063" name="TextBox 4"/>
          <p:cNvSpPr>
            <a:spLocks noChangeArrowheads="1"/>
          </p:cNvSpPr>
          <p:nvPr/>
        </p:nvSpPr>
        <p:spPr bwMode="auto">
          <a:xfrm>
            <a:off x="6076949" y="4491374"/>
            <a:ext cx="2174875"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lnSpc>
                <a:spcPct val="150000"/>
              </a:lnSpc>
              <a:buFont typeface="Arial" pitchFamily="34" charset="0"/>
              <a:buNone/>
            </a:pPr>
            <a:r>
              <a:rPr lang="zh-CN" altLang="en-US" sz="2400" b="1" dirty="0">
                <a:latin typeface="楷体" panose="02010609060101010101" pitchFamily="49" charset="-122"/>
                <a:ea typeface="楷体" panose="02010609060101010101" pitchFamily="49" charset="-122"/>
              </a:rPr>
              <a:t>项目管理</a:t>
            </a:r>
          </a:p>
        </p:txBody>
      </p:sp>
      <p:sp>
        <p:nvSpPr>
          <p:cNvPr id="2064" name="文本框 3"/>
          <p:cNvSpPr>
            <a:spLocks noChangeArrowheads="1"/>
          </p:cNvSpPr>
          <p:nvPr/>
        </p:nvSpPr>
        <p:spPr bwMode="auto">
          <a:xfrm>
            <a:off x="5205413" y="514350"/>
            <a:ext cx="738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zh-CN" altLang="en-US" sz="3600" b="1" dirty="0">
                <a:solidFill>
                  <a:srgbClr val="3D6869"/>
                </a:solidFill>
                <a:latin typeface="楷体" panose="02010609060101010101" pitchFamily="49" charset="-122"/>
                <a:ea typeface="楷体" panose="02010609060101010101" pitchFamily="49" charset="-122"/>
                <a:sym typeface="微软雅黑" pitchFamily="34" charset="-122"/>
              </a:rPr>
              <a:t>目录</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623279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3"/>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75" name="矩形 5"/>
          <p:cNvSpPr>
            <a:spLocks noChangeArrowheads="1"/>
          </p:cNvSpPr>
          <p:nvPr/>
        </p:nvSpPr>
        <p:spPr bwMode="auto">
          <a:xfrm>
            <a:off x="0" y="2622550"/>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3076" name="文本框 4"/>
          <p:cNvSpPr>
            <a:spLocks noChangeArrowheads="1"/>
          </p:cNvSpPr>
          <p:nvPr/>
        </p:nvSpPr>
        <p:spPr bwMode="auto">
          <a:xfrm>
            <a:off x="1058863" y="2297113"/>
            <a:ext cx="2606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buFont typeface="Arial" pitchFamily="34" charset="0"/>
              <a:buNone/>
            </a:pPr>
            <a:r>
              <a:rPr lang="en-US" altLang="zh-CN" sz="13800" b="1">
                <a:solidFill>
                  <a:srgbClr val="427172"/>
                </a:solidFill>
                <a:latin typeface="Broadway" pitchFamily="82" charset="0"/>
                <a:ea typeface="华文隶书" pitchFamily="2" charset="-122"/>
                <a:sym typeface="Microsoft New Tai Lue" pitchFamily="34" charset="0"/>
              </a:rPr>
              <a:t>01</a:t>
            </a:r>
            <a:endParaRPr lang="zh-CN" altLang="en-US" sz="13800" b="1">
              <a:solidFill>
                <a:srgbClr val="427172"/>
              </a:solidFill>
              <a:latin typeface="Broadway" pitchFamily="82" charset="0"/>
              <a:ea typeface="华文隶书" pitchFamily="2" charset="-122"/>
              <a:sym typeface="Microsoft New Tai Lue" pitchFamily="34" charset="0"/>
            </a:endParaRPr>
          </a:p>
        </p:txBody>
      </p:sp>
      <p:sp>
        <p:nvSpPr>
          <p:cNvPr id="3077" name="矩形 5"/>
          <p:cNvSpPr>
            <a:spLocks noChangeArrowheads="1"/>
          </p:cNvSpPr>
          <p:nvPr/>
        </p:nvSpPr>
        <p:spPr bwMode="auto">
          <a:xfrm>
            <a:off x="6415088" y="2960688"/>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zh-CN" altLang="en-US" sz="4800" b="1" dirty="0">
                <a:solidFill>
                  <a:srgbClr val="427172"/>
                </a:solidFill>
                <a:latin typeface="微软雅黑" pitchFamily="34" charset="-122"/>
                <a:ea typeface="微软雅黑" pitchFamily="34" charset="-122"/>
                <a:sym typeface="微软雅黑" pitchFamily="34" charset="-122"/>
              </a:rPr>
              <a:t>功能及亮点</a:t>
            </a:r>
            <a:endParaRPr lang="zh-CN" altLang="en-US" sz="4800" b="1" dirty="0">
              <a:solidFill>
                <a:srgbClr val="427172"/>
              </a:solidFill>
              <a:latin typeface="Calibri" pitchFamily="34" charset="0"/>
              <a:sym typeface="宋体" pitchFamily="2" charset="-122"/>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42295" y="50482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遮罩渲染</a:t>
            </a:r>
          </a:p>
        </p:txBody>
      </p:sp>
      <p:pic>
        <p:nvPicPr>
          <p:cNvPr id="4" name="图片 3" descr="图片包含 人员, 户外, 树, 天空&#10;&#10;已生成极高可信度的说明">
            <a:extLst>
              <a:ext uri="{FF2B5EF4-FFF2-40B4-BE49-F238E27FC236}">
                <a16:creationId xmlns:a16="http://schemas.microsoft.com/office/drawing/2014/main" id="{27EA26FB-4345-4B4B-B721-E5AC89EBA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92" y="1429950"/>
            <a:ext cx="2907708" cy="3998099"/>
          </a:xfrm>
          <a:prstGeom prst="rect">
            <a:avLst/>
          </a:prstGeom>
          <a:ln>
            <a:noFill/>
          </a:ln>
          <a:effectLst>
            <a:outerShdw blurRad="292100" dist="139700" dir="2700000" algn="tl" rotWithShape="0">
              <a:srgbClr val="333333">
                <a:alpha val="65000"/>
              </a:srgbClr>
            </a:outerShdw>
          </a:effectLst>
        </p:spPr>
      </p:pic>
      <p:pic>
        <p:nvPicPr>
          <p:cNvPr id="6" name="图片 5" descr="图片包含 室内, 餐桌, 地板&#10;&#10;已生成高可信度的说明">
            <a:extLst>
              <a:ext uri="{FF2B5EF4-FFF2-40B4-BE49-F238E27FC236}">
                <a16:creationId xmlns:a16="http://schemas.microsoft.com/office/drawing/2014/main" id="{1C61DC25-8238-4532-8B49-1E63FB86C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63" y="1420425"/>
            <a:ext cx="2907708" cy="3998099"/>
          </a:xfrm>
          <a:prstGeom prst="rect">
            <a:avLst/>
          </a:prstGeom>
          <a:ln>
            <a:noFill/>
          </a:ln>
          <a:effectLst>
            <a:outerShdw blurRad="292100" dist="139700" dir="2700000" algn="tl" rotWithShape="0">
              <a:srgbClr val="333333">
                <a:alpha val="65000"/>
              </a:srgbClr>
            </a:outerShdw>
          </a:effectLst>
        </p:spPr>
      </p:pic>
      <p:pic>
        <p:nvPicPr>
          <p:cNvPr id="8" name="图片 7" descr="图片包含 人员, 户外, 妇女, 建筑物&#10;&#10;已生成极高可信度的说明">
            <a:extLst>
              <a:ext uri="{FF2B5EF4-FFF2-40B4-BE49-F238E27FC236}">
                <a16:creationId xmlns:a16="http://schemas.microsoft.com/office/drawing/2014/main" id="{08E58397-08CC-4F54-BBC4-A25E17ADF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292" y="1420424"/>
            <a:ext cx="2907708" cy="3998099"/>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64D0274E-5E91-4DBA-8363-B826DC02DA22}"/>
              </a:ext>
            </a:extLst>
          </p:cNvPr>
          <p:cNvSpPr/>
          <p:nvPr/>
        </p:nvSpPr>
        <p:spPr>
          <a:xfrm>
            <a:off x="3524745" y="5740469"/>
            <a:ext cx="800219"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原图</a:t>
            </a:r>
          </a:p>
        </p:txBody>
      </p:sp>
      <p:sp>
        <p:nvSpPr>
          <p:cNvPr id="18" name="矩形 17">
            <a:extLst>
              <a:ext uri="{FF2B5EF4-FFF2-40B4-BE49-F238E27FC236}">
                <a16:creationId xmlns:a16="http://schemas.microsoft.com/office/drawing/2014/main" id="{43A5FE11-7373-41A2-BF99-8A1038EF25E5}"/>
              </a:ext>
            </a:extLst>
          </p:cNvPr>
          <p:cNvSpPr/>
          <p:nvPr/>
        </p:nvSpPr>
        <p:spPr>
          <a:xfrm>
            <a:off x="7802048" y="5740468"/>
            <a:ext cx="1107996"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风格图</a:t>
            </a:r>
          </a:p>
        </p:txBody>
      </p:sp>
      <p:sp>
        <p:nvSpPr>
          <p:cNvPr id="19" name="矩形 18">
            <a:extLst>
              <a:ext uri="{FF2B5EF4-FFF2-40B4-BE49-F238E27FC236}">
                <a16:creationId xmlns:a16="http://schemas.microsoft.com/office/drawing/2014/main" id="{FBAAADB1-C46D-4AF9-A83A-25BD6FF9119B}"/>
              </a:ext>
            </a:extLst>
          </p:cNvPr>
          <p:cNvSpPr/>
          <p:nvPr/>
        </p:nvSpPr>
        <p:spPr>
          <a:xfrm>
            <a:off x="3359070" y="5740467"/>
            <a:ext cx="1107996"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结果图</a:t>
            </a:r>
          </a:p>
        </p:txBody>
      </p:sp>
      <p:pic>
        <p:nvPicPr>
          <p:cNvPr id="11" name="图片 10" descr="图片包含 人员, 户外, 妇女, 正面&#10;&#10;已生成极高可信度的说明">
            <a:extLst>
              <a:ext uri="{FF2B5EF4-FFF2-40B4-BE49-F238E27FC236}">
                <a16:creationId xmlns:a16="http://schemas.microsoft.com/office/drawing/2014/main" id="{2DC9ADE7-B1F3-4460-843B-E10A57138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5863" y="1429950"/>
            <a:ext cx="2907708" cy="3998100"/>
          </a:xfrm>
          <a:prstGeom prst="rect">
            <a:avLst/>
          </a:prstGeom>
          <a:ln>
            <a:noFill/>
          </a:ln>
          <a:effectLst>
            <a:outerShdw blurRad="292100" dist="139700" dir="2700000" algn="tl" rotWithShape="0">
              <a:srgbClr val="333333">
                <a:alpha val="65000"/>
              </a:srgbClr>
            </a:outerShdw>
          </a:effectLst>
        </p:spPr>
      </p:pic>
      <p:sp>
        <p:nvSpPr>
          <p:cNvPr id="20" name="矩形 19">
            <a:extLst>
              <a:ext uri="{FF2B5EF4-FFF2-40B4-BE49-F238E27FC236}">
                <a16:creationId xmlns:a16="http://schemas.microsoft.com/office/drawing/2014/main" id="{77E920A2-FFF6-49CA-96D7-62AD15F2EA9B}"/>
              </a:ext>
            </a:extLst>
          </p:cNvPr>
          <p:cNvSpPr/>
          <p:nvPr/>
        </p:nvSpPr>
        <p:spPr>
          <a:xfrm>
            <a:off x="5388113" y="5740468"/>
            <a:ext cx="1415772"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人像遮罩</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Motion origin="layout" path="M -1.25E-6 -1.11111E-6 L -0.35677 -1.11111E-6 " pathEditMode="relative" rAng="0" ptsTypes="AA">
                                      <p:cBhvr>
                                        <p:cTn id="23" dur="1000" fill="hold"/>
                                        <p:tgtEl>
                                          <p:spTgt spid="6"/>
                                        </p:tgtEl>
                                        <p:attrNameLst>
                                          <p:attrName>ppt_x</p:attrName>
                                          <p:attrName>ppt_y</p:attrName>
                                        </p:attrNameLst>
                                      </p:cBhvr>
                                      <p:rCtr x="-17839" y="0"/>
                                    </p:animMotion>
                                  </p:childTnLst>
                                </p:cTn>
                              </p:par>
                              <p:par>
                                <p:cTn id="24" presetID="10" presetClass="exit" presetSubtype="0" fill="hold" nodeType="withEffect">
                                  <p:stCondLst>
                                    <p:cond delay="50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50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50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xit" presetSubtype="0" fill="hold" grpId="1" nodeType="withEffect">
                                  <p:stCondLst>
                                    <p:cond delay="50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8" grpId="0"/>
      <p:bldP spid="18" grpId="1"/>
      <p:bldP spid="19" grpId="0"/>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42295" y="504825"/>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颜色保护</a:t>
            </a:r>
          </a:p>
        </p:txBody>
      </p:sp>
      <p:pic>
        <p:nvPicPr>
          <p:cNvPr id="17" name="图片 16" descr="图片包含 人员, 户外, 树, 天空&#10;&#10;已生成极高可信度的说明">
            <a:extLst>
              <a:ext uri="{FF2B5EF4-FFF2-40B4-BE49-F238E27FC236}">
                <a16:creationId xmlns:a16="http://schemas.microsoft.com/office/drawing/2014/main" id="{0A29BAED-A06B-4CE9-B92C-65C59C0DE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92" y="1429950"/>
            <a:ext cx="2907708" cy="3998099"/>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FD6A14E3-E164-4237-BF66-328AFEE5A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3595" y="1429950"/>
            <a:ext cx="2907708" cy="4007624"/>
          </a:xfrm>
          <a:prstGeom prst="rect">
            <a:avLst/>
          </a:prstGeom>
          <a:ln>
            <a:noFill/>
          </a:ln>
          <a:effectLst>
            <a:outerShdw blurRad="292100" dist="139700" dir="2700000" algn="tl" rotWithShape="0">
              <a:srgbClr val="333333">
                <a:alpha val="65000"/>
              </a:srgbClr>
            </a:outerShdw>
          </a:effectLst>
        </p:spPr>
      </p:pic>
      <p:pic>
        <p:nvPicPr>
          <p:cNvPr id="8" name="图片 7" descr="图片包含 人员, 妇女, 橙色&#10;&#10;已生成极高可信度的说明">
            <a:extLst>
              <a:ext uri="{FF2B5EF4-FFF2-40B4-BE49-F238E27FC236}">
                <a16:creationId xmlns:a16="http://schemas.microsoft.com/office/drawing/2014/main" id="{CB14D229-7C9C-458E-9666-F12603AA9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292" y="1444237"/>
            <a:ext cx="2907709" cy="3998099"/>
          </a:xfrm>
          <a:prstGeom prst="rect">
            <a:avLst/>
          </a:prstGeom>
          <a:ln>
            <a:noFill/>
          </a:ln>
          <a:effectLst>
            <a:outerShdw blurRad="292100" dist="139700" dir="2700000" algn="tl" rotWithShape="0">
              <a:srgbClr val="333333">
                <a:alpha val="65000"/>
              </a:srgbClr>
            </a:outerShdw>
          </a:effectLst>
        </p:spPr>
      </p:pic>
      <p:pic>
        <p:nvPicPr>
          <p:cNvPr id="4" name="图片 3" descr="图片包含 人员, 妇女, 户外&#10;&#10;已生成极高可信度的说明">
            <a:extLst>
              <a:ext uri="{FF2B5EF4-FFF2-40B4-BE49-F238E27FC236}">
                <a16:creationId xmlns:a16="http://schemas.microsoft.com/office/drawing/2014/main" id="{7C3D6440-20D4-48BE-9347-74DE7F9FC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3595" y="1444237"/>
            <a:ext cx="2907708" cy="3998099"/>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1D37E68E-283C-4F07-8674-54C8AD5FB7C4}"/>
              </a:ext>
            </a:extLst>
          </p:cNvPr>
          <p:cNvSpPr/>
          <p:nvPr/>
        </p:nvSpPr>
        <p:spPr>
          <a:xfrm>
            <a:off x="5016501" y="5771803"/>
            <a:ext cx="2339103" cy="461665"/>
          </a:xfrm>
          <a:prstGeom prst="rect">
            <a:avLst/>
          </a:prstGeom>
          <a:noFill/>
        </p:spPr>
        <p:txBody>
          <a:bodyPr wrap="none" lIns="91440" tIns="45720" rIns="91440" bIns="45720">
            <a:spAutoFit/>
          </a:bodyPr>
          <a:lstStyle/>
          <a:p>
            <a:pPr algn="ctr"/>
            <a:r>
              <a:rPr lang="zh-CN" altLang="en-US" sz="2400" dirty="0">
                <a:ln w="0"/>
                <a:solidFill>
                  <a:srgbClr val="427172"/>
                </a:solidFill>
                <a:effectLst>
                  <a:outerShdw blurRad="38100" dist="19050" dir="2700000" algn="tl" rotWithShape="0">
                    <a:schemeClr val="dk1">
                      <a:alpha val="40000"/>
                    </a:schemeClr>
                  </a:outerShdw>
                </a:effectLst>
              </a:rPr>
              <a:t>颜色还原为原图</a:t>
            </a:r>
          </a:p>
        </p:txBody>
      </p:sp>
    </p:spTree>
    <p:extLst>
      <p:ext uri="{BB962C8B-B14F-4D97-AF65-F5344CB8AC3E}">
        <p14:creationId xmlns:p14="http://schemas.microsoft.com/office/powerpoint/2010/main" val="30949572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4.16667E-6 -4.44444E-6 L -0.40404 -4.44444E-6 " pathEditMode="relative" rAng="0" ptsTypes="AA">
                                      <p:cBhvr>
                                        <p:cTn id="15" dur="1000" fill="hold"/>
                                        <p:tgtEl>
                                          <p:spTgt spid="6"/>
                                        </p:tgtEl>
                                        <p:attrNameLst>
                                          <p:attrName>ppt_x</p:attrName>
                                          <p:attrName>ppt_y</p:attrName>
                                        </p:attrNameLst>
                                      </p:cBhvr>
                                      <p:rCtr x="-20208" y="0"/>
                                    </p:animMotion>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617417" y="504825"/>
            <a:ext cx="3262433"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渲染程度控制</a:t>
            </a:r>
          </a:p>
        </p:txBody>
      </p:sp>
      <p:pic>
        <p:nvPicPr>
          <p:cNvPr id="4" name="图片 3" descr="图片包含 水, 天空, 长椅, 码头&#10;&#10;已生成极高可信度的说明">
            <a:extLst>
              <a:ext uri="{FF2B5EF4-FFF2-40B4-BE49-F238E27FC236}">
                <a16:creationId xmlns:a16="http://schemas.microsoft.com/office/drawing/2014/main" id="{E3DD5E37-0772-406B-A643-7E11E046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280" y="1495286"/>
            <a:ext cx="2823633" cy="423545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64E3E4B-8DDA-4475-851C-F79079141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0" y="1660386"/>
            <a:ext cx="5715000" cy="3905250"/>
          </a:xfrm>
          <a:prstGeom prst="rect">
            <a:avLst/>
          </a:prstGeom>
          <a:ln>
            <a:noFill/>
          </a:ln>
          <a:effectLst>
            <a:outerShdw blurRad="292100" dist="139700" dir="2700000" algn="tl" rotWithShape="0">
              <a:srgbClr val="333333">
                <a:alpha val="65000"/>
              </a:srgbClr>
            </a:outerShdw>
          </a:effectLst>
        </p:spPr>
      </p:pic>
      <p:pic>
        <p:nvPicPr>
          <p:cNvPr id="19" name="图片 18" descr="图片包含 水, 天空, 长椅, 码头&#10;&#10;已生成极高可信度的说明">
            <a:extLst>
              <a:ext uri="{FF2B5EF4-FFF2-40B4-BE49-F238E27FC236}">
                <a16:creationId xmlns:a16="http://schemas.microsoft.com/office/drawing/2014/main" id="{A2D0E20D-5764-4FF7-94A4-44F3315CD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873" y="1495286"/>
            <a:ext cx="2823633" cy="4235450"/>
          </a:xfrm>
          <a:prstGeom prst="rect">
            <a:avLst/>
          </a:prstGeom>
          <a:ln>
            <a:noFill/>
          </a:ln>
          <a:effectLst>
            <a:outerShdw blurRad="292100" dist="139700" dir="2700000" algn="tl" rotWithShape="0">
              <a:srgbClr val="333333">
                <a:alpha val="65000"/>
              </a:srgbClr>
            </a:outerShdw>
          </a:effectLst>
        </p:spPr>
      </p:pic>
      <p:pic>
        <p:nvPicPr>
          <p:cNvPr id="20" name="图片 19" descr="图片包含 长椅, 地面, 户外, 公园&#10;&#10;已生成极高可信度的说明">
            <a:extLst>
              <a:ext uri="{FF2B5EF4-FFF2-40B4-BE49-F238E27FC236}">
                <a16:creationId xmlns:a16="http://schemas.microsoft.com/office/drawing/2014/main" id="{44FE96EB-1BAA-422E-82FE-5387396C0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621" y="1495286"/>
            <a:ext cx="2826292" cy="4239438"/>
          </a:xfrm>
          <a:prstGeom prst="rect">
            <a:avLst/>
          </a:prstGeom>
          <a:ln>
            <a:noFill/>
          </a:ln>
          <a:effectLst>
            <a:outerShdw blurRad="292100" dist="139700" dir="2700000" algn="tl" rotWithShape="0">
              <a:srgbClr val="333333">
                <a:alpha val="65000"/>
              </a:srgbClr>
            </a:outerShdw>
          </a:effectLst>
        </p:spPr>
      </p:pic>
      <p:pic>
        <p:nvPicPr>
          <p:cNvPr id="10" name="图片 9" descr="图片包含 长椅, 地面, 户外, 公园&#10;&#10;已生成极高可信度的说明">
            <a:extLst>
              <a:ext uri="{FF2B5EF4-FFF2-40B4-BE49-F238E27FC236}">
                <a16:creationId xmlns:a16="http://schemas.microsoft.com/office/drawing/2014/main" id="{6891D7FD-7CC0-4C58-B0F8-6815809EB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873" y="1491298"/>
            <a:ext cx="2826292" cy="4239438"/>
          </a:xfrm>
          <a:prstGeom prst="rect">
            <a:avLst/>
          </a:prstGeom>
          <a:ln>
            <a:noFill/>
          </a:ln>
          <a:effectLst>
            <a:outerShdw blurRad="292100" dist="139700" dir="2700000" algn="tl" rotWithShape="0">
              <a:srgbClr val="333333">
                <a:alpha val="65000"/>
              </a:srgbClr>
            </a:outerShdw>
          </a:effectLst>
        </p:spPr>
      </p:pic>
      <p:pic>
        <p:nvPicPr>
          <p:cNvPr id="12" name="图片 11" descr="图片包含 长椅, 水, 户外, 地面&#10;&#10;已生成极高可信度的说明">
            <a:extLst>
              <a:ext uri="{FF2B5EF4-FFF2-40B4-BE49-F238E27FC236}">
                <a16:creationId xmlns:a16="http://schemas.microsoft.com/office/drawing/2014/main" id="{FC10EB35-DDDD-4D4E-8F2F-0E78E5F66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6450" y="1491298"/>
            <a:ext cx="2826292" cy="4239438"/>
          </a:xfrm>
          <a:prstGeom prst="rect">
            <a:avLst/>
          </a:prstGeom>
          <a:ln>
            <a:noFill/>
          </a:ln>
          <a:effectLst>
            <a:outerShdw blurRad="292100" dist="139700" dir="2700000" algn="tl" rotWithShape="0">
              <a:srgbClr val="333333">
                <a:alpha val="65000"/>
              </a:srgbClr>
            </a:outerShdw>
          </a:effectLst>
        </p:spPr>
      </p:pic>
      <p:pic>
        <p:nvPicPr>
          <p:cNvPr id="14" name="图片 13" descr="图片包含 长椅, 天空, 水, 户外&#10;&#10;已生成极高可信度的说明">
            <a:extLst>
              <a:ext uri="{FF2B5EF4-FFF2-40B4-BE49-F238E27FC236}">
                <a16:creationId xmlns:a16="http://schemas.microsoft.com/office/drawing/2014/main" id="{EDA199AC-3A27-441B-99E0-60C6FB58E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8990" y="1491298"/>
            <a:ext cx="2826292" cy="4239438"/>
          </a:xfrm>
          <a:prstGeom prst="rect">
            <a:avLst/>
          </a:prstGeom>
        </p:spPr>
      </p:pic>
      <p:cxnSp>
        <p:nvCxnSpPr>
          <p:cNvPr id="5" name="直接连接符 4">
            <a:extLst>
              <a:ext uri="{FF2B5EF4-FFF2-40B4-BE49-F238E27FC236}">
                <a16:creationId xmlns:a16="http://schemas.microsoft.com/office/drawing/2014/main" id="{EACB821C-9E80-4B13-B707-0B58B1BD0987}"/>
              </a:ext>
            </a:extLst>
          </p:cNvPr>
          <p:cNvCxnSpPr>
            <a:cxnSpLocks/>
          </p:cNvCxnSpPr>
          <p:nvPr/>
        </p:nvCxnSpPr>
        <p:spPr bwMode="auto">
          <a:xfrm>
            <a:off x="7156450" y="6089073"/>
            <a:ext cx="2878803" cy="0"/>
          </a:xfrm>
          <a:prstGeom prst="line">
            <a:avLst/>
          </a:prstGeom>
          <a:ln w="57150">
            <a:solidFill>
              <a:srgbClr val="FFA146"/>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9" name="椭圆 8">
            <a:extLst>
              <a:ext uri="{FF2B5EF4-FFF2-40B4-BE49-F238E27FC236}">
                <a16:creationId xmlns:a16="http://schemas.microsoft.com/office/drawing/2014/main" id="{067BF4AF-7902-4A22-89BA-F52BEB9A4E0B}"/>
              </a:ext>
            </a:extLst>
          </p:cNvPr>
          <p:cNvSpPr/>
          <p:nvPr/>
        </p:nvSpPr>
        <p:spPr bwMode="auto">
          <a:xfrm>
            <a:off x="9850611" y="5974773"/>
            <a:ext cx="228600" cy="228600"/>
          </a:xfrm>
          <a:prstGeom prst="ellipse">
            <a:avLst/>
          </a:prstGeom>
          <a:solidFill>
            <a:srgbClr val="42717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矩形 10">
            <a:extLst>
              <a:ext uri="{FF2B5EF4-FFF2-40B4-BE49-F238E27FC236}">
                <a16:creationId xmlns:a16="http://schemas.microsoft.com/office/drawing/2014/main" id="{3B5B063E-BF42-43A9-B4A3-936F389D5E43}"/>
              </a:ext>
            </a:extLst>
          </p:cNvPr>
          <p:cNvSpPr/>
          <p:nvPr/>
        </p:nvSpPr>
        <p:spPr>
          <a:xfrm>
            <a:off x="7005354" y="6200596"/>
            <a:ext cx="518091" cy="369332"/>
          </a:xfrm>
          <a:prstGeom prst="rect">
            <a:avLst/>
          </a:prstGeom>
          <a:noFill/>
        </p:spPr>
        <p:txBody>
          <a:bodyPr wrap="none" lIns="91440" tIns="45720" rIns="91440" bIns="45720">
            <a:spAutoFit/>
          </a:bodyPr>
          <a:lstStyle/>
          <a:p>
            <a:pPr algn="ctr"/>
            <a:r>
              <a:rPr lang="en-US" altLang="zh-CN" b="0" cap="none" spc="0" dirty="0">
                <a:ln w="0"/>
                <a:gradFill>
                  <a:gsLst>
                    <a:gs pos="21000">
                      <a:srgbClr val="53575C"/>
                    </a:gs>
                    <a:gs pos="88000">
                      <a:srgbClr val="C5C7CA"/>
                    </a:gs>
                  </a:gsLst>
                  <a:lin ang="5400000"/>
                </a:gradFill>
                <a:effectLst/>
              </a:rPr>
              <a:t>0%</a:t>
            </a:r>
            <a:endParaRPr lang="zh-CN" altLang="en-US" b="0" cap="none" spc="0" dirty="0">
              <a:ln w="0"/>
              <a:gradFill>
                <a:gsLst>
                  <a:gs pos="21000">
                    <a:srgbClr val="53575C"/>
                  </a:gs>
                  <a:gs pos="88000">
                    <a:srgbClr val="C5C7CA"/>
                  </a:gs>
                </a:gsLst>
                <a:lin ang="5400000"/>
              </a:gradFill>
              <a:effectLst/>
            </a:endParaRPr>
          </a:p>
        </p:txBody>
      </p:sp>
      <p:sp>
        <p:nvSpPr>
          <p:cNvPr id="27" name="矩形 26">
            <a:extLst>
              <a:ext uri="{FF2B5EF4-FFF2-40B4-BE49-F238E27FC236}">
                <a16:creationId xmlns:a16="http://schemas.microsoft.com/office/drawing/2014/main" id="{11C58234-7821-4988-9806-E2B380BA5B8E}"/>
              </a:ext>
            </a:extLst>
          </p:cNvPr>
          <p:cNvSpPr/>
          <p:nvPr/>
        </p:nvSpPr>
        <p:spPr>
          <a:xfrm>
            <a:off x="9485660" y="6200596"/>
            <a:ext cx="774571" cy="369332"/>
          </a:xfrm>
          <a:prstGeom prst="rect">
            <a:avLst/>
          </a:prstGeom>
          <a:noFill/>
        </p:spPr>
        <p:txBody>
          <a:bodyPr wrap="none" lIns="91440" tIns="45720" rIns="91440" bIns="45720">
            <a:spAutoFit/>
          </a:bodyPr>
          <a:lstStyle/>
          <a:p>
            <a:pPr algn="ctr"/>
            <a:r>
              <a:rPr lang="en-US" altLang="zh-CN" b="0" cap="none" spc="0" dirty="0">
                <a:ln w="0"/>
                <a:effectLst/>
              </a:rPr>
              <a:t>100%</a:t>
            </a:r>
            <a:endParaRPr lang="zh-CN" altLang="en-US" b="0" cap="none" spc="0" dirty="0">
              <a:ln w="0"/>
              <a:effectLst/>
            </a:endParaRPr>
          </a:p>
        </p:txBody>
      </p:sp>
      <p:sp>
        <p:nvSpPr>
          <p:cNvPr id="30" name="矩形 29">
            <a:extLst>
              <a:ext uri="{FF2B5EF4-FFF2-40B4-BE49-F238E27FC236}">
                <a16:creationId xmlns:a16="http://schemas.microsoft.com/office/drawing/2014/main" id="{8C5CCD5D-FDE0-43F1-849D-AF10E0C7F2C5}"/>
              </a:ext>
            </a:extLst>
          </p:cNvPr>
          <p:cNvSpPr/>
          <p:nvPr/>
        </p:nvSpPr>
        <p:spPr>
          <a:xfrm>
            <a:off x="8089840" y="814820"/>
            <a:ext cx="800219" cy="461665"/>
          </a:xfrm>
          <a:prstGeom prst="rect">
            <a:avLst/>
          </a:prstGeom>
          <a:noFill/>
        </p:spPr>
        <p:txBody>
          <a:bodyPr wrap="none" lIns="91440" tIns="45720" rIns="91440" bIns="45720">
            <a:spAutoFit/>
          </a:bodyPr>
          <a:lstStyle/>
          <a:p>
            <a:pPr algn="ctr"/>
            <a:r>
              <a:rPr lang="zh-CN" altLang="en-US" sz="2400" b="0" cap="none" spc="0" dirty="0">
                <a:ln w="0"/>
                <a:solidFill>
                  <a:srgbClr val="427172"/>
                </a:solidFill>
                <a:effectLst>
                  <a:outerShdw blurRad="38100" dist="19050" dir="2700000" algn="tl" rotWithShape="0">
                    <a:schemeClr val="dk1">
                      <a:alpha val="40000"/>
                    </a:schemeClr>
                  </a:outerShdw>
                </a:effectLst>
              </a:rPr>
              <a:t>遮罩</a:t>
            </a:r>
          </a:p>
        </p:txBody>
      </p:sp>
    </p:spTree>
    <p:extLst>
      <p:ext uri="{BB962C8B-B14F-4D97-AF65-F5344CB8AC3E}">
        <p14:creationId xmlns:p14="http://schemas.microsoft.com/office/powerpoint/2010/main" val="35711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2.5E-6 -1.85185E-6 L -0.42161 -1.85185E-6 " pathEditMode="relative" rAng="0" ptsTypes="AA">
                                      <p:cBhvr>
                                        <p:cTn id="15" dur="1000" fill="hold"/>
                                        <p:tgtEl>
                                          <p:spTgt spid="8"/>
                                        </p:tgtEl>
                                        <p:attrNameLst>
                                          <p:attrName>ppt_x</p:attrName>
                                          <p:attrName>ppt_y</p:attrName>
                                        </p:attrNameLst>
                                      </p:cBhvr>
                                      <p:rCtr x="-21081" y="0"/>
                                    </p:animMotion>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3000"/>
                                        <p:tgtEl>
                                          <p:spTgt spid="10"/>
                                        </p:tgtEl>
                                      </p:cBhvr>
                                    </p:animEffect>
                                    <p:set>
                                      <p:cBhvr>
                                        <p:cTn id="45" dur="1" fill="hold">
                                          <p:stCondLst>
                                            <p:cond delay="2999"/>
                                          </p:stCondLst>
                                        </p:cTn>
                                        <p:tgtEl>
                                          <p:spTgt spid="10"/>
                                        </p:tgtEl>
                                        <p:attrNameLst>
                                          <p:attrName>style.visibility</p:attrName>
                                        </p:attrNameLst>
                                      </p:cBhvr>
                                      <p:to>
                                        <p:strVal val="hidden"/>
                                      </p:to>
                                    </p:set>
                                  </p:childTnLst>
                                </p:cTn>
                              </p:par>
                              <p:par>
                                <p:cTn id="46" presetID="35" presetClass="path" presetSubtype="0" fill="hold" grpId="1" nodeType="withEffect">
                                  <p:stCondLst>
                                    <p:cond delay="0"/>
                                  </p:stCondLst>
                                  <p:childTnLst>
                                    <p:animMotion origin="layout" path="M 2.29167E-6 -2.96296E-6 L -0.22149 -2.96296E-6 " pathEditMode="relative" rAng="0" ptsTypes="AA">
                                      <p:cBhvr>
                                        <p:cTn id="47" dur="3000" fill="hold"/>
                                        <p:tgtEl>
                                          <p:spTgt spid="9"/>
                                        </p:tgtEl>
                                        <p:attrNameLst>
                                          <p:attrName>ppt_x</p:attrName>
                                          <p:attrName>ppt_y</p:attrName>
                                        </p:attrNameLst>
                                      </p:cBhvr>
                                      <p:rCtr x="-11081" y="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3000"/>
                                        <p:tgtEl>
                                          <p:spTgt spid="10"/>
                                        </p:tgtEl>
                                      </p:cBhvr>
                                    </p:animEffect>
                                  </p:childTnLst>
                                </p:cTn>
                              </p:par>
                              <p:par>
                                <p:cTn id="53" presetID="63" presetClass="path" presetSubtype="0" fill="hold" grpId="2" nodeType="withEffect">
                                  <p:stCondLst>
                                    <p:cond delay="0"/>
                                  </p:stCondLst>
                                  <p:childTnLst>
                                    <p:animMotion origin="layout" path="M -0.22149 -2.96296E-6 L 2.08333E-7 -2.96296E-6 " pathEditMode="relative" rAng="0" ptsTypes="AA">
                                      <p:cBhvr>
                                        <p:cTn id="54" dur="3000" fill="hold"/>
                                        <p:tgtEl>
                                          <p:spTgt spid="9"/>
                                        </p:tgtEl>
                                        <p:attrNameLst>
                                          <p:attrName>ppt_x</p:attrName>
                                          <p:attrName>ppt_y</p:attrName>
                                        </p:attrNameLst>
                                      </p:cBhvr>
                                      <p:rCtr x="11133"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35" presetClass="path" presetSubtype="0" accel="50000" decel="50000" fill="hold" grpId="3" nodeType="withEffect">
                                  <p:stCondLst>
                                    <p:cond delay="0"/>
                                  </p:stCondLst>
                                  <p:childTnLst>
                                    <p:animMotion origin="layout" path="M 2.29167E-6 -2.96296E-6 L -0.15469 -2.96296E-6 " pathEditMode="relative" rAng="0" ptsTypes="AA">
                                      <p:cBhvr>
                                        <p:cTn id="60" dur="250" fill="hold"/>
                                        <p:tgtEl>
                                          <p:spTgt spid="9"/>
                                        </p:tgtEl>
                                        <p:attrNameLst>
                                          <p:attrName>ppt_x</p:attrName>
                                          <p:attrName>ppt_y</p:attrName>
                                        </p:attrNameLst>
                                      </p:cBhvr>
                                      <p:rCtr x="-7734" y="0"/>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1"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723979" y="504825"/>
            <a:ext cx="2749471"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自定义风格</a:t>
            </a:r>
          </a:p>
        </p:txBody>
      </p:sp>
      <p:sp>
        <p:nvSpPr>
          <p:cNvPr id="11" name="矩形 10">
            <a:extLst>
              <a:ext uri="{FF2B5EF4-FFF2-40B4-BE49-F238E27FC236}">
                <a16:creationId xmlns:a16="http://schemas.microsoft.com/office/drawing/2014/main" id="{6BE89125-DC56-4A77-AE48-14E8CBF6A28F}"/>
              </a:ext>
            </a:extLst>
          </p:cNvPr>
          <p:cNvSpPr/>
          <p:nvPr/>
        </p:nvSpPr>
        <p:spPr>
          <a:xfrm>
            <a:off x="2552213" y="5546725"/>
            <a:ext cx="7423828"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自定义风格平均处理时长为</a:t>
            </a:r>
            <a:r>
              <a:rPr lang="en-US" altLang="zh-CN" sz="4000" b="0" cap="none" spc="0" dirty="0">
                <a:ln w="0"/>
                <a:solidFill>
                  <a:srgbClr val="427172"/>
                </a:solidFill>
                <a:effectLst>
                  <a:outerShdw blurRad="38100" dist="19050" dir="2700000" algn="tl" rotWithShape="0">
                    <a:schemeClr val="dk1">
                      <a:alpha val="40000"/>
                    </a:schemeClr>
                  </a:outerShdw>
                </a:effectLst>
              </a:rPr>
              <a:t>60</a:t>
            </a:r>
            <a:r>
              <a:rPr lang="zh-CN" altLang="en-US" sz="4000" b="0" cap="none" spc="0" dirty="0">
                <a:ln w="0"/>
                <a:solidFill>
                  <a:srgbClr val="427172"/>
                </a:solidFill>
                <a:effectLst>
                  <a:outerShdw blurRad="38100" dist="19050" dir="2700000" algn="tl" rotWithShape="0">
                    <a:schemeClr val="dk1">
                      <a:alpha val="40000"/>
                    </a:schemeClr>
                  </a:outerShdw>
                </a:effectLst>
              </a:rPr>
              <a:t>秒</a:t>
            </a:r>
          </a:p>
        </p:txBody>
      </p:sp>
      <p:sp>
        <p:nvSpPr>
          <p:cNvPr id="14" name="矩形 13">
            <a:extLst>
              <a:ext uri="{FF2B5EF4-FFF2-40B4-BE49-F238E27FC236}">
                <a16:creationId xmlns:a16="http://schemas.microsoft.com/office/drawing/2014/main" id="{5A758DDE-91B2-40C6-97D1-D7A109A38E39}"/>
              </a:ext>
            </a:extLst>
          </p:cNvPr>
          <p:cNvSpPr/>
          <p:nvPr/>
        </p:nvSpPr>
        <p:spPr>
          <a:xfrm>
            <a:off x="2393651" y="4838839"/>
            <a:ext cx="7651454"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系统默认风格处理时长在</a:t>
            </a:r>
            <a:r>
              <a:rPr lang="en-US" altLang="zh-CN" sz="4000" b="0" cap="none" spc="0" dirty="0">
                <a:ln w="0"/>
                <a:solidFill>
                  <a:srgbClr val="427172"/>
                </a:solidFill>
                <a:effectLst>
                  <a:outerShdw blurRad="38100" dist="19050" dir="2700000" algn="tl" rotWithShape="0">
                    <a:schemeClr val="dk1">
                      <a:alpha val="40000"/>
                    </a:schemeClr>
                  </a:outerShdw>
                </a:effectLst>
              </a:rPr>
              <a:t>3</a:t>
            </a:r>
            <a:r>
              <a:rPr lang="zh-CN" altLang="en-US" sz="4000" b="0" cap="none" spc="0" dirty="0">
                <a:ln w="0"/>
                <a:solidFill>
                  <a:srgbClr val="427172"/>
                </a:solidFill>
                <a:effectLst>
                  <a:outerShdw blurRad="38100" dist="19050" dir="2700000" algn="tl" rotWithShape="0">
                    <a:schemeClr val="dk1">
                      <a:alpha val="40000"/>
                    </a:schemeClr>
                  </a:outerShdw>
                </a:effectLst>
              </a:rPr>
              <a:t>秒之内</a:t>
            </a:r>
          </a:p>
        </p:txBody>
      </p:sp>
      <p:sp>
        <p:nvSpPr>
          <p:cNvPr id="16" name="椭圆 36">
            <a:extLst>
              <a:ext uri="{FF2B5EF4-FFF2-40B4-BE49-F238E27FC236}">
                <a16:creationId xmlns:a16="http://schemas.microsoft.com/office/drawing/2014/main" id="{B1D3FD95-ED3D-4B06-A1AA-9BE95472E809}"/>
              </a:ext>
            </a:extLst>
          </p:cNvPr>
          <p:cNvSpPr>
            <a:spLocks noChangeArrowheads="1"/>
          </p:cNvSpPr>
          <p:nvPr/>
        </p:nvSpPr>
        <p:spPr bwMode="auto">
          <a:xfrm>
            <a:off x="5566569" y="2500312"/>
            <a:ext cx="1724025" cy="1724025"/>
          </a:xfrm>
          <a:prstGeom prst="ellipse">
            <a:avLst/>
          </a:prstGeom>
          <a:solidFill>
            <a:srgbClr val="FFA146"/>
          </a:solidFill>
          <a:ln w="25400">
            <a:solidFill>
              <a:schemeClr val="bg1"/>
            </a:solidFill>
            <a:bevel/>
            <a:headEnd/>
            <a:tailEnd/>
          </a:ln>
        </p:spPr>
        <p:txBody>
          <a:bodyPr lIns="0" tIns="0" rIns="0" bIns="108000" anchor="b"/>
          <a:lstStyle/>
          <a:p>
            <a:pPr algn="ctr">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自定义风格</a:t>
            </a:r>
            <a:endParaRPr lang="zh-CN" altLang="en-US" dirty="0"/>
          </a:p>
        </p:txBody>
      </p:sp>
      <p:sp>
        <p:nvSpPr>
          <p:cNvPr id="17" name="椭圆 37">
            <a:extLst>
              <a:ext uri="{FF2B5EF4-FFF2-40B4-BE49-F238E27FC236}">
                <a16:creationId xmlns:a16="http://schemas.microsoft.com/office/drawing/2014/main" id="{171EF48B-0E58-4AF1-89CE-40C54EF76083}"/>
              </a:ext>
            </a:extLst>
          </p:cNvPr>
          <p:cNvSpPr>
            <a:spLocks noChangeArrowheads="1"/>
          </p:cNvSpPr>
          <p:nvPr/>
        </p:nvSpPr>
        <p:spPr bwMode="auto">
          <a:xfrm>
            <a:off x="8176419" y="2986087"/>
            <a:ext cx="749300" cy="750888"/>
          </a:xfrm>
          <a:prstGeom prst="ellipse">
            <a:avLst/>
          </a:prstGeom>
          <a:solidFill>
            <a:srgbClr val="FF4664"/>
          </a:solidFill>
          <a:ln w="25400">
            <a:solidFill>
              <a:schemeClr val="bg1"/>
            </a:solidFill>
            <a:bevel/>
            <a:headEnd/>
            <a:tailEnd/>
          </a:ln>
        </p:spPr>
        <p:txBody>
          <a:bodyPr lIns="0" tIns="0" rIns="0" bIns="0" anchor="ctr"/>
          <a:lstStyle/>
          <a:p>
            <a:pPr algn="ctr">
              <a:buFont typeface="Arial" pitchFamily="34" charset="0"/>
              <a:buNone/>
            </a:pPr>
            <a:r>
              <a:rPr lang="en-US" altLang="zh-CN" sz="2000">
                <a:solidFill>
                  <a:schemeClr val="bg1"/>
                </a:solidFill>
                <a:latin typeface="微软雅黑" pitchFamily="34" charset="-122"/>
                <a:ea typeface="微软雅黑" pitchFamily="34" charset="-122"/>
                <a:sym typeface="微软雅黑" pitchFamily="34" charset="-122"/>
              </a:rPr>
              <a:t>60</a:t>
            </a:r>
            <a:r>
              <a:rPr lang="en-US" altLang="zh-CN" sz="900">
                <a:solidFill>
                  <a:schemeClr val="bg1"/>
                </a:solidFill>
                <a:latin typeface="微软雅黑" pitchFamily="34" charset="-122"/>
                <a:ea typeface="微软雅黑" pitchFamily="34" charset="-122"/>
                <a:sym typeface="微软雅黑" pitchFamily="34" charset="-122"/>
              </a:rPr>
              <a:t>%</a:t>
            </a:r>
            <a:endParaRPr lang="zh-CN" altLang="en-US" sz="900">
              <a:solidFill>
                <a:schemeClr val="bg1"/>
              </a:solidFill>
              <a:latin typeface="微软雅黑" pitchFamily="34" charset="-122"/>
              <a:ea typeface="微软雅黑" pitchFamily="34" charset="-122"/>
              <a:sym typeface="微软雅黑" pitchFamily="34" charset="-122"/>
            </a:endParaRPr>
          </a:p>
        </p:txBody>
      </p:sp>
      <p:sp>
        <p:nvSpPr>
          <p:cNvPr id="18" name="椭圆 38">
            <a:extLst>
              <a:ext uri="{FF2B5EF4-FFF2-40B4-BE49-F238E27FC236}">
                <a16:creationId xmlns:a16="http://schemas.microsoft.com/office/drawing/2014/main" id="{5D007B1B-76F7-40C1-91F0-88AB760D5013}"/>
              </a:ext>
            </a:extLst>
          </p:cNvPr>
          <p:cNvSpPr>
            <a:spLocks noChangeArrowheads="1"/>
          </p:cNvSpPr>
          <p:nvPr/>
        </p:nvSpPr>
        <p:spPr bwMode="auto">
          <a:xfrm>
            <a:off x="3571081" y="2141537"/>
            <a:ext cx="515938" cy="514350"/>
          </a:xfrm>
          <a:prstGeom prst="ellipse">
            <a:avLst/>
          </a:prstGeom>
          <a:solidFill>
            <a:srgbClr val="22F2CC"/>
          </a:solidFill>
          <a:ln w="25400">
            <a:solidFill>
              <a:schemeClr val="bg1"/>
            </a:solidFill>
            <a:bevel/>
            <a:headEnd/>
            <a:tailEnd/>
          </a:ln>
        </p:spPr>
        <p:txBody>
          <a:bodyPr lIns="0" tIns="0" rIns="0" bIns="0" anchor="ctr"/>
          <a:lstStyle/>
          <a:p>
            <a:pPr algn="ctr">
              <a:buFont typeface="Arial" pitchFamily="34" charset="0"/>
              <a:buNone/>
            </a:pPr>
            <a:r>
              <a:rPr lang="en-US" altLang="zh-CN" sz="1600">
                <a:solidFill>
                  <a:schemeClr val="bg1"/>
                </a:solidFill>
                <a:latin typeface="微软雅黑" pitchFamily="34" charset="-122"/>
                <a:ea typeface="微软雅黑" pitchFamily="34" charset="-122"/>
                <a:sym typeface="微软雅黑" pitchFamily="34" charset="-122"/>
              </a:rPr>
              <a:t>40</a:t>
            </a:r>
            <a:r>
              <a:rPr lang="en-US" altLang="zh-CN" sz="700">
                <a:solidFill>
                  <a:schemeClr val="bg1"/>
                </a:solidFill>
                <a:latin typeface="微软雅黑" pitchFamily="34" charset="-122"/>
                <a:ea typeface="微软雅黑" pitchFamily="34" charset="-122"/>
                <a:sym typeface="微软雅黑" pitchFamily="34" charset="-122"/>
              </a:rPr>
              <a:t>%</a:t>
            </a:r>
            <a:endParaRPr lang="zh-CN" altLang="en-US" sz="700">
              <a:solidFill>
                <a:schemeClr val="bg1"/>
              </a:solidFill>
              <a:latin typeface="微软雅黑" pitchFamily="34" charset="-122"/>
              <a:ea typeface="微软雅黑" pitchFamily="34" charset="-122"/>
              <a:sym typeface="微软雅黑" pitchFamily="34" charset="-122"/>
            </a:endParaRPr>
          </a:p>
        </p:txBody>
      </p:sp>
      <p:cxnSp>
        <p:nvCxnSpPr>
          <p:cNvPr id="19" name="直接连接符 39">
            <a:extLst>
              <a:ext uri="{FF2B5EF4-FFF2-40B4-BE49-F238E27FC236}">
                <a16:creationId xmlns:a16="http://schemas.microsoft.com/office/drawing/2014/main" id="{B577A6FC-34D3-432E-B432-27E6DF2CB8ED}"/>
              </a:ext>
            </a:extLst>
          </p:cNvPr>
          <p:cNvCxnSpPr>
            <a:cxnSpLocks noChangeShapeType="1"/>
            <a:stCxn id="16" idx="6"/>
            <a:endCxn id="17" idx="2"/>
          </p:cNvCxnSpPr>
          <p:nvPr/>
        </p:nvCxnSpPr>
        <p:spPr bwMode="auto">
          <a:xfrm flipV="1">
            <a:off x="7290594" y="3363912"/>
            <a:ext cx="885825" cy="0"/>
          </a:xfrm>
          <a:prstGeom prst="line">
            <a:avLst/>
          </a:prstGeom>
          <a:noFill/>
          <a:ln w="6350">
            <a:solidFill>
              <a:srgbClr val="FFA146"/>
            </a:solidFill>
            <a:bevel/>
            <a:headEnd/>
            <a:tailEnd/>
          </a:ln>
          <a:extLst>
            <a:ext uri="{909E8E84-426E-40DD-AFC4-6F175D3DCCD1}">
              <a14:hiddenFill xmlns:a14="http://schemas.microsoft.com/office/drawing/2010/main">
                <a:noFill/>
              </a14:hiddenFill>
            </a:ext>
          </a:extLst>
        </p:spPr>
      </p:cxnSp>
      <p:cxnSp>
        <p:nvCxnSpPr>
          <p:cNvPr id="20" name="直接连接符 40">
            <a:extLst>
              <a:ext uri="{FF2B5EF4-FFF2-40B4-BE49-F238E27FC236}">
                <a16:creationId xmlns:a16="http://schemas.microsoft.com/office/drawing/2014/main" id="{87F1E053-123B-4CAD-9508-F0312701A8B1}"/>
              </a:ext>
            </a:extLst>
          </p:cNvPr>
          <p:cNvCxnSpPr>
            <a:cxnSpLocks noChangeShapeType="1"/>
            <a:stCxn id="21" idx="2"/>
            <a:endCxn id="18" idx="6"/>
          </p:cNvCxnSpPr>
          <p:nvPr/>
        </p:nvCxnSpPr>
        <p:spPr bwMode="auto">
          <a:xfrm flipH="1">
            <a:off x="4087019" y="2398712"/>
            <a:ext cx="1112837" cy="1588"/>
          </a:xfrm>
          <a:prstGeom prst="line">
            <a:avLst/>
          </a:prstGeom>
          <a:noFill/>
          <a:ln w="6350">
            <a:solidFill>
              <a:srgbClr val="3D6869"/>
            </a:solidFill>
            <a:bevel/>
            <a:headEnd/>
            <a:tailEnd/>
          </a:ln>
          <a:extLst>
            <a:ext uri="{909E8E84-426E-40DD-AFC4-6F175D3DCCD1}">
              <a14:hiddenFill xmlns:a14="http://schemas.microsoft.com/office/drawing/2010/main">
                <a:noFill/>
              </a14:hiddenFill>
            </a:ext>
          </a:extLst>
        </p:spPr>
      </p:cxnSp>
      <p:sp>
        <p:nvSpPr>
          <p:cNvPr id="21" name="椭圆 35">
            <a:extLst>
              <a:ext uri="{FF2B5EF4-FFF2-40B4-BE49-F238E27FC236}">
                <a16:creationId xmlns:a16="http://schemas.microsoft.com/office/drawing/2014/main" id="{A007FEDF-A466-4037-884B-28DAF23322BD}"/>
              </a:ext>
            </a:extLst>
          </p:cNvPr>
          <p:cNvSpPr>
            <a:spLocks noChangeArrowheads="1"/>
          </p:cNvSpPr>
          <p:nvPr/>
        </p:nvSpPr>
        <p:spPr bwMode="auto">
          <a:xfrm>
            <a:off x="5199856" y="1655762"/>
            <a:ext cx="1490663" cy="1489075"/>
          </a:xfrm>
          <a:prstGeom prst="ellipse">
            <a:avLst/>
          </a:prstGeom>
          <a:solidFill>
            <a:srgbClr val="3D6869"/>
          </a:solidFill>
          <a:ln w="25400">
            <a:solidFill>
              <a:schemeClr val="bg1"/>
            </a:solidFill>
            <a:bevel/>
            <a:headEnd/>
            <a:tailEnd/>
          </a:ln>
        </p:spPr>
        <p:txBody>
          <a:bodyPr lIns="0" tIns="0" rIns="0" bIns="108000" anchor="b"/>
          <a:lstStyle/>
          <a:p>
            <a:pPr algn="ctr">
              <a:buFont typeface="Arial" pitchFamily="34" charset="0"/>
              <a:buNone/>
            </a:pPr>
            <a:r>
              <a:rPr lang="zh-CN" altLang="en-US" dirty="0">
                <a:solidFill>
                  <a:schemeClr val="bg1"/>
                </a:solidFill>
                <a:latin typeface="微软雅黑" pitchFamily="34" charset="-122"/>
                <a:ea typeface="微软雅黑" pitchFamily="34" charset="-122"/>
                <a:sym typeface="微软雅黑" pitchFamily="34" charset="-122"/>
              </a:rPr>
              <a:t>系统风格</a:t>
            </a:r>
            <a:endParaRPr lang="zh-CN" altLang="en-US" dirty="0"/>
          </a:p>
        </p:txBody>
      </p:sp>
      <p:sp>
        <p:nvSpPr>
          <p:cNvPr id="22" name="KSO_Shape">
            <a:extLst>
              <a:ext uri="{FF2B5EF4-FFF2-40B4-BE49-F238E27FC236}">
                <a16:creationId xmlns:a16="http://schemas.microsoft.com/office/drawing/2014/main" id="{34E28708-3C4D-4C74-A9D7-B686B95B70A5}"/>
              </a:ext>
            </a:extLst>
          </p:cNvPr>
          <p:cNvSpPr>
            <a:spLocks noChangeArrowheads="1"/>
          </p:cNvSpPr>
          <p:nvPr/>
        </p:nvSpPr>
        <p:spPr bwMode="auto">
          <a:xfrm>
            <a:off x="5853906" y="1887537"/>
            <a:ext cx="220663" cy="415925"/>
          </a:xfrm>
          <a:custGeom>
            <a:avLst/>
            <a:gdLst>
              <a:gd name="T0" fmla="*/ 758628729 w 2938"/>
              <a:gd name="T1" fmla="*/ 13784318 h 5511"/>
              <a:gd name="T2" fmla="*/ 507051804 w 2938"/>
              <a:gd name="T3" fmla="*/ 90571952 h 5511"/>
              <a:gd name="T4" fmla="*/ 292530566 w 2938"/>
              <a:gd name="T5" fmla="*/ 236275362 h 5511"/>
              <a:gd name="T6" fmla="*/ 128710520 w 2938"/>
              <a:gd name="T7" fmla="*/ 439075366 h 5511"/>
              <a:gd name="T8" fmla="*/ 27302427 w 2938"/>
              <a:gd name="T9" fmla="*/ 679286733 h 5511"/>
              <a:gd name="T10" fmla="*/ 0 w 2938"/>
              <a:gd name="T11" fmla="*/ 2147483647 h 5511"/>
              <a:gd name="T12" fmla="*/ 27302427 w 2938"/>
              <a:gd name="T13" fmla="*/ 2147483647 h 5511"/>
              <a:gd name="T14" fmla="*/ 128710520 w 2938"/>
              <a:gd name="T15" fmla="*/ 2147483647 h 5511"/>
              <a:gd name="T16" fmla="*/ 292530566 w 2938"/>
              <a:gd name="T17" fmla="*/ 2147483647 h 5511"/>
              <a:gd name="T18" fmla="*/ 507051804 w 2938"/>
              <a:gd name="T19" fmla="*/ 2147483647 h 5511"/>
              <a:gd name="T20" fmla="*/ 758628729 w 2938"/>
              <a:gd name="T21" fmla="*/ 2147483647 h 5511"/>
              <a:gd name="T22" fmla="*/ 2147483647 w 2938"/>
              <a:gd name="T23" fmla="*/ 2147483647 h 5511"/>
              <a:gd name="T24" fmla="*/ 2147483647 w 2938"/>
              <a:gd name="T25" fmla="*/ 2147483647 h 5511"/>
              <a:gd name="T26" fmla="*/ 2147483647 w 2938"/>
              <a:gd name="T27" fmla="*/ 2147483647 h 5511"/>
              <a:gd name="T28" fmla="*/ 2147483647 w 2938"/>
              <a:gd name="T29" fmla="*/ 2147483647 h 5511"/>
              <a:gd name="T30" fmla="*/ 2147483647 w 2938"/>
              <a:gd name="T31" fmla="*/ 2147483647 h 5511"/>
              <a:gd name="T32" fmla="*/ 2147483647 w 2938"/>
              <a:gd name="T33" fmla="*/ 2147483647 h 5511"/>
              <a:gd name="T34" fmla="*/ 2147483647 w 2938"/>
              <a:gd name="T35" fmla="*/ 767887814 h 5511"/>
              <a:gd name="T36" fmla="*/ 2147483647 w 2938"/>
              <a:gd name="T37" fmla="*/ 513892205 h 5511"/>
              <a:gd name="T38" fmla="*/ 2147483647 w 2938"/>
              <a:gd name="T39" fmla="*/ 299278679 h 5511"/>
              <a:gd name="T40" fmla="*/ 2147483647 w 2938"/>
              <a:gd name="T41" fmla="*/ 131919168 h 5511"/>
              <a:gd name="T42" fmla="*/ 2147483647 w 2938"/>
              <a:gd name="T43" fmla="*/ 31504489 h 5511"/>
              <a:gd name="T44" fmla="*/ 2147483647 w 2938"/>
              <a:gd name="T45" fmla="*/ 726540598 h 5511"/>
              <a:gd name="T46" fmla="*/ 2147483647 w 2938"/>
              <a:gd name="T47" fmla="*/ 740324915 h 5511"/>
              <a:gd name="T48" fmla="*/ 2147483647 w 2938"/>
              <a:gd name="T49" fmla="*/ 803328307 h 5511"/>
              <a:gd name="T50" fmla="*/ 2147483647 w 2938"/>
              <a:gd name="T51" fmla="*/ 905713706 h 5511"/>
              <a:gd name="T52" fmla="*/ 2147483647 w 2938"/>
              <a:gd name="T53" fmla="*/ 992349729 h 5511"/>
              <a:gd name="T54" fmla="*/ 2147483647 w 2938"/>
              <a:gd name="T55" fmla="*/ 1065201434 h 5511"/>
              <a:gd name="T56" fmla="*/ 2147483647 w 2938"/>
              <a:gd name="T57" fmla="*/ 1086857610 h 5511"/>
              <a:gd name="T58" fmla="*/ 2147483647 w 2938"/>
              <a:gd name="T59" fmla="*/ 1065201434 h 5511"/>
              <a:gd name="T60" fmla="*/ 2147483647 w 2938"/>
              <a:gd name="T61" fmla="*/ 992349729 h 5511"/>
              <a:gd name="T62" fmla="*/ 2147170109 w 2938"/>
              <a:gd name="T63" fmla="*/ 905713706 h 5511"/>
              <a:gd name="T64" fmla="*/ 2147483647 w 2938"/>
              <a:gd name="T65" fmla="*/ 803328307 h 5511"/>
              <a:gd name="T66" fmla="*/ 2147483647 w 2938"/>
              <a:gd name="T67" fmla="*/ 740324915 h 5511"/>
              <a:gd name="T68" fmla="*/ 2147483647 w 2938"/>
              <a:gd name="T69" fmla="*/ 2147483647 h 5511"/>
              <a:gd name="T70" fmla="*/ 2147483647 w 2938"/>
              <a:gd name="T71" fmla="*/ 2147483647 h 5511"/>
              <a:gd name="T72" fmla="*/ 2147483647 w 2938"/>
              <a:gd name="T73" fmla="*/ 2147483647 h 5511"/>
              <a:gd name="T74" fmla="*/ 2147483647 w 2938"/>
              <a:gd name="T75" fmla="*/ 2147483647 h 5511"/>
              <a:gd name="T76" fmla="*/ 2147483647 w 2938"/>
              <a:gd name="T77" fmla="*/ 2147483647 h 5511"/>
              <a:gd name="T78" fmla="*/ 2147483647 w 2938"/>
              <a:gd name="T79" fmla="*/ 2147483647 h 5511"/>
              <a:gd name="T80" fmla="*/ 2147483647 w 2938"/>
              <a:gd name="T81" fmla="*/ 2147483647 h 5511"/>
              <a:gd name="T82" fmla="*/ 2147483647 w 2938"/>
              <a:gd name="T83" fmla="*/ 2147483647 h 5511"/>
              <a:gd name="T84" fmla="*/ 2147483647 w 2938"/>
              <a:gd name="T85" fmla="*/ 2147483647 h 5511"/>
              <a:gd name="T86" fmla="*/ 2147483647 w 2938"/>
              <a:gd name="T87" fmla="*/ 2147483647 h 5511"/>
              <a:gd name="T88" fmla="*/ 2147483647 w 2938"/>
              <a:gd name="T89" fmla="*/ 2147483647 h 5511"/>
              <a:gd name="T90" fmla="*/ 2147483647 w 2938"/>
              <a:gd name="T91" fmla="*/ 2147483647 h 5511"/>
              <a:gd name="T92" fmla="*/ 2147483647 w 2938"/>
              <a:gd name="T93" fmla="*/ 2147483647 h 5511"/>
              <a:gd name="T94" fmla="*/ 2147483647 w 2938"/>
              <a:gd name="T95" fmla="*/ 2147483647 h 5511"/>
              <a:gd name="T96" fmla="*/ 2147483647 w 2938"/>
              <a:gd name="T97" fmla="*/ 2147483647 h 5511"/>
              <a:gd name="T98" fmla="*/ 2147483647 w 2938"/>
              <a:gd name="T99" fmla="*/ 2147483647 h 5511"/>
              <a:gd name="T100" fmla="*/ 2147483647 w 2938"/>
              <a:gd name="T101" fmla="*/ 2147483647 h 5511"/>
              <a:gd name="T102" fmla="*/ 2147483647 w 2938"/>
              <a:gd name="T103" fmla="*/ 2147483647 h 5511"/>
              <a:gd name="T104" fmla="*/ 2147483647 w 2938"/>
              <a:gd name="T105" fmla="*/ 2147483647 h 5511"/>
              <a:gd name="T106" fmla="*/ 2147483647 w 2938"/>
              <a:gd name="T107" fmla="*/ 2147483647 h 5511"/>
              <a:gd name="T108" fmla="*/ 2147483647 w 2938"/>
              <a:gd name="T109" fmla="*/ 2147483647 h 5511"/>
              <a:gd name="T110" fmla="*/ 2147483647 w 2938"/>
              <a:gd name="T111" fmla="*/ 2147483647 h 5511"/>
              <a:gd name="T112" fmla="*/ 2147483647 w 2938"/>
              <a:gd name="T113" fmla="*/ 2147483647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38"/>
              <a:gd name="T172" fmla="*/ 0 h 5511"/>
              <a:gd name="T173" fmla="*/ 2938 w 2938"/>
              <a:gd name="T174" fmla="*/ 5511 h 551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23" name="KSO_Shape">
            <a:extLst>
              <a:ext uri="{FF2B5EF4-FFF2-40B4-BE49-F238E27FC236}">
                <a16:creationId xmlns:a16="http://schemas.microsoft.com/office/drawing/2014/main" id="{65C725CA-E56E-4F06-A5C9-1BFEE7B4B5F5}"/>
              </a:ext>
            </a:extLst>
          </p:cNvPr>
          <p:cNvSpPr>
            <a:spLocks noChangeArrowheads="1"/>
          </p:cNvSpPr>
          <p:nvPr/>
        </p:nvSpPr>
        <p:spPr bwMode="auto">
          <a:xfrm>
            <a:off x="6220619" y="3163887"/>
            <a:ext cx="414337" cy="307975"/>
          </a:xfrm>
          <a:custGeom>
            <a:avLst/>
            <a:gdLst>
              <a:gd name="T0" fmla="*/ 2147483647 w 257"/>
              <a:gd name="T1" fmla="*/ 2147483647 h 191"/>
              <a:gd name="T2" fmla="*/ 2147483647 w 257"/>
              <a:gd name="T3" fmla="*/ 2147483647 h 191"/>
              <a:gd name="T4" fmla="*/ 2147483647 w 257"/>
              <a:gd name="T5" fmla="*/ 2147483647 h 191"/>
              <a:gd name="T6" fmla="*/ 2147483647 w 257"/>
              <a:gd name="T7" fmla="*/ 2147483647 h 191"/>
              <a:gd name="T8" fmla="*/ 2147483647 w 257"/>
              <a:gd name="T9" fmla="*/ 2147483647 h 191"/>
              <a:gd name="T10" fmla="*/ 2147483647 w 257"/>
              <a:gd name="T11" fmla="*/ 2147483647 h 191"/>
              <a:gd name="T12" fmla="*/ 2147483647 w 257"/>
              <a:gd name="T13" fmla="*/ 2147483647 h 191"/>
              <a:gd name="T14" fmla="*/ 2147483647 w 257"/>
              <a:gd name="T15" fmla="*/ 2147483647 h 191"/>
              <a:gd name="T16" fmla="*/ 2147483647 w 257"/>
              <a:gd name="T17" fmla="*/ 2147483647 h 191"/>
              <a:gd name="T18" fmla="*/ 2147483647 w 257"/>
              <a:gd name="T19" fmla="*/ 2147483647 h 191"/>
              <a:gd name="T20" fmla="*/ 2147483647 w 257"/>
              <a:gd name="T21" fmla="*/ 2147483647 h 191"/>
              <a:gd name="T22" fmla="*/ 2147483647 w 257"/>
              <a:gd name="T23" fmla="*/ 2147483647 h 191"/>
              <a:gd name="T24" fmla="*/ 2147483647 w 257"/>
              <a:gd name="T25" fmla="*/ 2147483647 h 191"/>
              <a:gd name="T26" fmla="*/ 2147483647 w 257"/>
              <a:gd name="T27" fmla="*/ 2147483647 h 191"/>
              <a:gd name="T28" fmla="*/ 2147483647 w 257"/>
              <a:gd name="T29" fmla="*/ 2147483647 h 191"/>
              <a:gd name="T30" fmla="*/ 2147483647 w 257"/>
              <a:gd name="T31" fmla="*/ 2147483647 h 191"/>
              <a:gd name="T32" fmla="*/ 2147483647 w 257"/>
              <a:gd name="T33" fmla="*/ 2147483647 h 191"/>
              <a:gd name="T34" fmla="*/ 2147483647 w 257"/>
              <a:gd name="T35" fmla="*/ 2147483647 h 191"/>
              <a:gd name="T36" fmla="*/ 2147483647 w 257"/>
              <a:gd name="T37" fmla="*/ 2147483647 h 191"/>
              <a:gd name="T38" fmla="*/ 2147483647 w 257"/>
              <a:gd name="T39" fmla="*/ 2147483647 h 191"/>
              <a:gd name="T40" fmla="*/ 2147483647 w 257"/>
              <a:gd name="T41" fmla="*/ 2147483647 h 191"/>
              <a:gd name="T42" fmla="*/ 2147483647 w 257"/>
              <a:gd name="T43" fmla="*/ 2147483647 h 191"/>
              <a:gd name="T44" fmla="*/ 2147483647 w 257"/>
              <a:gd name="T45" fmla="*/ 2147483647 h 191"/>
              <a:gd name="T46" fmla="*/ 2147483647 w 257"/>
              <a:gd name="T47" fmla="*/ 2147483647 h 191"/>
              <a:gd name="T48" fmla="*/ 2147483647 w 257"/>
              <a:gd name="T49" fmla="*/ 2147483647 h 191"/>
              <a:gd name="T50" fmla="*/ 2147483647 w 257"/>
              <a:gd name="T51" fmla="*/ 2147483647 h 191"/>
              <a:gd name="T52" fmla="*/ 2147483647 w 257"/>
              <a:gd name="T53" fmla="*/ 2147483647 h 191"/>
              <a:gd name="T54" fmla="*/ 2147483647 w 257"/>
              <a:gd name="T55" fmla="*/ 2147483647 h 191"/>
              <a:gd name="T56" fmla="*/ 2147483647 w 257"/>
              <a:gd name="T57" fmla="*/ 2147483647 h 191"/>
              <a:gd name="T58" fmla="*/ 2147483647 w 257"/>
              <a:gd name="T59" fmla="*/ 2147483647 h 191"/>
              <a:gd name="T60" fmla="*/ 2147483647 w 257"/>
              <a:gd name="T61" fmla="*/ 2147483647 h 191"/>
              <a:gd name="T62" fmla="*/ 2147483647 w 257"/>
              <a:gd name="T63" fmla="*/ 2147483647 h 191"/>
              <a:gd name="T64" fmla="*/ 2147483647 w 257"/>
              <a:gd name="T65" fmla="*/ 2147483647 h 191"/>
              <a:gd name="T66" fmla="*/ 2147483647 w 257"/>
              <a:gd name="T67" fmla="*/ 2147483647 h 191"/>
              <a:gd name="T68" fmla="*/ 2147483647 w 257"/>
              <a:gd name="T69" fmla="*/ 2147483647 h 191"/>
              <a:gd name="T70" fmla="*/ 2147483647 w 257"/>
              <a:gd name="T71" fmla="*/ 2147483647 h 191"/>
              <a:gd name="T72" fmla="*/ 2147483647 w 257"/>
              <a:gd name="T73" fmla="*/ 2147483647 h 191"/>
              <a:gd name="T74" fmla="*/ 2147483647 w 257"/>
              <a:gd name="T75" fmla="*/ 2147483647 h 191"/>
              <a:gd name="T76" fmla="*/ 2147483647 w 257"/>
              <a:gd name="T77" fmla="*/ 2147483647 h 191"/>
              <a:gd name="T78" fmla="*/ 2147483647 w 257"/>
              <a:gd name="T79" fmla="*/ 2147483647 h 191"/>
              <a:gd name="T80" fmla="*/ 2147483647 w 257"/>
              <a:gd name="T81" fmla="*/ 2147483647 h 191"/>
              <a:gd name="T82" fmla="*/ 2147483647 w 257"/>
              <a:gd name="T83" fmla="*/ 2147483647 h 191"/>
              <a:gd name="T84" fmla="*/ 2147483647 w 257"/>
              <a:gd name="T85" fmla="*/ 2147483647 h 191"/>
              <a:gd name="T86" fmla="*/ 2147483647 w 257"/>
              <a:gd name="T87" fmla="*/ 2147483647 h 191"/>
              <a:gd name="T88" fmla="*/ 2147483647 w 257"/>
              <a:gd name="T89" fmla="*/ 2147483647 h 191"/>
              <a:gd name="T90" fmla="*/ 2147483647 w 257"/>
              <a:gd name="T91" fmla="*/ 2147483647 h 191"/>
              <a:gd name="T92" fmla="*/ 2147483647 w 257"/>
              <a:gd name="T93" fmla="*/ 2147483647 h 191"/>
              <a:gd name="T94" fmla="*/ 2147483647 w 257"/>
              <a:gd name="T95" fmla="*/ 2147483647 h 191"/>
              <a:gd name="T96" fmla="*/ 2147483647 w 257"/>
              <a:gd name="T97" fmla="*/ 2147483647 h 191"/>
              <a:gd name="T98" fmla="*/ 2147483647 w 257"/>
              <a:gd name="T99" fmla="*/ 2147483647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7"/>
              <a:gd name="T151" fmla="*/ 0 h 191"/>
              <a:gd name="T152" fmla="*/ 257 w 257"/>
              <a:gd name="T153" fmla="*/ 191 h 1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68580" tIns="34290" rIns="68580" bIns="540000" anchor="ctr"/>
          <a:lstStyle/>
          <a:p>
            <a:endParaRPr lang="zh-CN" altLang="en-US"/>
          </a:p>
        </p:txBody>
      </p:sp>
      <p:pic>
        <p:nvPicPr>
          <p:cNvPr id="4" name="图片 3" descr="图片包含 人员, 树, 户外&#10;&#10;已生成极高可信度的说明">
            <a:extLst>
              <a:ext uri="{FF2B5EF4-FFF2-40B4-BE49-F238E27FC236}">
                <a16:creationId xmlns:a16="http://schemas.microsoft.com/office/drawing/2014/main" id="{4C6F6A02-EBBB-4B31-9277-58A07473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16" y="1395308"/>
            <a:ext cx="1952879" cy="347352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CDAD76CC-3337-4A80-A7DD-0C83B0C59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187" y="1368183"/>
            <a:ext cx="1948590" cy="3465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917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250"/>
                                        <p:tgtEl>
                                          <p:spTgt spid="20"/>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25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250"/>
                                        <p:tgtEl>
                                          <p:spTgt spid="1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fade">
                                      <p:cBhvr>
                                        <p:cTn id="4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p:cNvSpPr>
            <a:spLocks noChangeArrowheads="1"/>
          </p:cNvSpPr>
          <p:nvPr/>
        </p:nvSpPr>
        <p:spPr bwMode="auto">
          <a:xfrm>
            <a:off x="0" y="0"/>
            <a:ext cx="12192000" cy="6858000"/>
          </a:xfrm>
          <a:prstGeom prst="rect">
            <a:avLst/>
          </a:prstGeom>
          <a:solidFill>
            <a:srgbClr val="4271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099" name="矩形 2"/>
          <p:cNvSpPr>
            <a:spLocks noChangeArrowheads="1"/>
          </p:cNvSpPr>
          <p:nvPr/>
        </p:nvSpPr>
        <p:spPr bwMode="auto">
          <a:xfrm>
            <a:off x="0" y="2622550"/>
            <a:ext cx="12192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0" name="矩形 3"/>
          <p:cNvSpPr>
            <a:spLocks noChangeArrowheads="1"/>
          </p:cNvSpPr>
          <p:nvPr/>
        </p:nvSpPr>
        <p:spPr bwMode="auto">
          <a:xfrm>
            <a:off x="0" y="504825"/>
            <a:ext cx="12192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1" name="矩形 4"/>
          <p:cNvSpPr>
            <a:spLocks noChangeArrowheads="1"/>
          </p:cNvSpPr>
          <p:nvPr/>
        </p:nvSpPr>
        <p:spPr bwMode="auto">
          <a:xfrm>
            <a:off x="0" y="4740275"/>
            <a:ext cx="12192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2" name="矩形 5"/>
          <p:cNvSpPr>
            <a:spLocks noChangeArrowheads="1"/>
          </p:cNvSpPr>
          <p:nvPr/>
        </p:nvSpPr>
        <p:spPr bwMode="auto">
          <a:xfrm rot="5400000">
            <a:off x="-762000" y="2622550"/>
            <a:ext cx="6858000" cy="1612900"/>
          </a:xfrm>
          <a:prstGeom prst="rect">
            <a:avLst/>
          </a:prstGeom>
          <a:solidFill>
            <a:srgbClr val="22F2CC"/>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3" name="矩形 6"/>
          <p:cNvSpPr>
            <a:spLocks noChangeArrowheads="1"/>
          </p:cNvSpPr>
          <p:nvPr/>
        </p:nvSpPr>
        <p:spPr bwMode="auto">
          <a:xfrm rot="5400000">
            <a:off x="2711450" y="2613025"/>
            <a:ext cx="6858000" cy="1612900"/>
          </a:xfrm>
          <a:prstGeom prst="rect">
            <a:avLst/>
          </a:prstGeom>
          <a:solidFill>
            <a:srgbClr val="FF466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4" name="矩形 7"/>
          <p:cNvSpPr>
            <a:spLocks noChangeArrowheads="1"/>
          </p:cNvSpPr>
          <p:nvPr/>
        </p:nvSpPr>
        <p:spPr bwMode="auto">
          <a:xfrm rot="5400000">
            <a:off x="6184900" y="2622550"/>
            <a:ext cx="6858000" cy="1612900"/>
          </a:xfrm>
          <a:prstGeom prst="rect">
            <a:avLst/>
          </a:prstGeom>
          <a:solidFill>
            <a:srgbClr val="FFA146"/>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4105" name="矩形 8"/>
          <p:cNvSpPr>
            <a:spLocks noChangeArrowheads="1"/>
          </p:cNvSpPr>
          <p:nvPr/>
        </p:nvSpPr>
        <p:spPr bwMode="auto">
          <a:xfrm>
            <a:off x="317500" y="282575"/>
            <a:ext cx="11557000" cy="629285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a:extLst>
              <a:ext uri="{FF2B5EF4-FFF2-40B4-BE49-F238E27FC236}">
                <a16:creationId xmlns:a16="http://schemas.microsoft.com/office/drawing/2014/main" id="{7E73509C-AC57-4D0F-8586-421411762C68}"/>
              </a:ext>
            </a:extLst>
          </p:cNvPr>
          <p:cNvSpPr/>
          <p:nvPr/>
        </p:nvSpPr>
        <p:spPr>
          <a:xfrm>
            <a:off x="615295" y="504825"/>
            <a:ext cx="2236510" cy="707886"/>
          </a:xfrm>
          <a:prstGeom prst="rect">
            <a:avLst/>
          </a:prstGeom>
          <a:noFill/>
        </p:spPr>
        <p:txBody>
          <a:bodyPr wrap="none" lIns="91440" tIns="45720" rIns="91440" bIns="45720">
            <a:spAutoFit/>
          </a:bodyPr>
          <a:lstStyle/>
          <a:p>
            <a:pPr algn="ctr"/>
            <a:r>
              <a:rPr lang="zh-CN" altLang="en-US" sz="4000" dirty="0">
                <a:ln w="0"/>
                <a:solidFill>
                  <a:srgbClr val="427172"/>
                </a:solidFill>
                <a:effectLst>
                  <a:outerShdw blurRad="38100" dist="19050" dir="2700000" algn="tl" rotWithShape="0">
                    <a:schemeClr val="dk1">
                      <a:alpha val="40000"/>
                    </a:schemeClr>
                  </a:outerShdw>
                </a:effectLst>
              </a:rPr>
              <a:t>浅度社交</a:t>
            </a:r>
            <a:endParaRPr lang="zh-CN" altLang="en-US" sz="4000" b="0" cap="none" spc="0" dirty="0">
              <a:ln w="0"/>
              <a:solidFill>
                <a:srgbClr val="427172"/>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DAF1A5E7-D7C5-499E-97C8-230CB330E820}"/>
              </a:ext>
            </a:extLst>
          </p:cNvPr>
          <p:cNvSpPr/>
          <p:nvPr/>
        </p:nvSpPr>
        <p:spPr>
          <a:xfrm>
            <a:off x="6849522" y="3451434"/>
            <a:ext cx="2236510"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个性推荐</a:t>
            </a:r>
          </a:p>
        </p:txBody>
      </p:sp>
      <p:sp>
        <p:nvSpPr>
          <p:cNvPr id="13" name="矩形 12">
            <a:extLst>
              <a:ext uri="{FF2B5EF4-FFF2-40B4-BE49-F238E27FC236}">
                <a16:creationId xmlns:a16="http://schemas.microsoft.com/office/drawing/2014/main" id="{251C513B-60B1-4D70-B87A-1C3E9FEC367B}"/>
              </a:ext>
            </a:extLst>
          </p:cNvPr>
          <p:cNvSpPr/>
          <p:nvPr/>
        </p:nvSpPr>
        <p:spPr>
          <a:xfrm>
            <a:off x="4797678" y="4518025"/>
            <a:ext cx="6340198" cy="707886"/>
          </a:xfrm>
          <a:prstGeom prst="rect">
            <a:avLst/>
          </a:prstGeom>
          <a:noFill/>
        </p:spPr>
        <p:txBody>
          <a:bodyPr wrap="none" lIns="91440" tIns="45720" rIns="91440" bIns="45720">
            <a:spAutoFit/>
          </a:bodyPr>
          <a:lstStyle/>
          <a:p>
            <a:pPr algn="ctr"/>
            <a:r>
              <a:rPr lang="zh-CN" altLang="en-US" sz="4000" dirty="0">
                <a:ln w="0"/>
                <a:solidFill>
                  <a:srgbClr val="427172"/>
                </a:solidFill>
                <a:effectLst>
                  <a:outerShdw blurRad="38100" dist="19050" dir="2700000" algn="tl" rotWithShape="0">
                    <a:schemeClr val="dk1">
                      <a:alpha val="40000"/>
                    </a:schemeClr>
                  </a:outerShdw>
                </a:effectLst>
              </a:rPr>
              <a:t>收纳用户喜欢风格进入系统</a:t>
            </a:r>
            <a:endParaRPr lang="zh-CN" altLang="en-US" sz="4000" b="0" cap="none" spc="0" dirty="0">
              <a:ln w="0"/>
              <a:solidFill>
                <a:srgbClr val="427172"/>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F3DD9B99-D754-4353-8AB8-D4F383F221DD}"/>
              </a:ext>
            </a:extLst>
          </p:cNvPr>
          <p:cNvSpPr/>
          <p:nvPr/>
        </p:nvSpPr>
        <p:spPr>
          <a:xfrm>
            <a:off x="6340727" y="2421692"/>
            <a:ext cx="3262433" cy="707886"/>
          </a:xfrm>
          <a:prstGeom prst="rect">
            <a:avLst/>
          </a:prstGeom>
          <a:noFill/>
        </p:spPr>
        <p:txBody>
          <a:bodyPr wrap="none" lIns="91440" tIns="45720" rIns="91440" bIns="45720">
            <a:spAutoFit/>
          </a:bodyPr>
          <a:lstStyle/>
          <a:p>
            <a:pPr algn="ctr"/>
            <a:r>
              <a:rPr lang="zh-CN" altLang="en-US" sz="4000" b="0" cap="none" spc="0" dirty="0">
                <a:ln w="0"/>
                <a:solidFill>
                  <a:srgbClr val="427172"/>
                </a:solidFill>
                <a:effectLst>
                  <a:outerShdw blurRad="38100" dist="19050" dir="2700000" algn="tl" rotWithShape="0">
                    <a:schemeClr val="dk1">
                      <a:alpha val="40000"/>
                    </a:schemeClr>
                  </a:outerShdw>
                </a:effectLst>
              </a:rPr>
              <a:t>一键应用风格</a:t>
            </a:r>
          </a:p>
        </p:txBody>
      </p:sp>
      <p:pic>
        <p:nvPicPr>
          <p:cNvPr id="4" name="图片 3">
            <a:extLst>
              <a:ext uri="{FF2B5EF4-FFF2-40B4-BE49-F238E27FC236}">
                <a16:creationId xmlns:a16="http://schemas.microsoft.com/office/drawing/2014/main" id="{D47F2C0C-5F07-48A9-A33F-E6989EF7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50" y="1346348"/>
            <a:ext cx="2746628" cy="4885334"/>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EC46EC58-ADB3-41A8-8DE3-BBB13063E4E5}"/>
              </a:ext>
            </a:extLst>
          </p:cNvPr>
          <p:cNvSpPr/>
          <p:nvPr/>
        </p:nvSpPr>
        <p:spPr bwMode="auto">
          <a:xfrm>
            <a:off x="2500414" y="4758563"/>
            <a:ext cx="636930" cy="369748"/>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6" name="图片 5" descr="图片包含 人员, 照片, 文字, 户外&#10;&#10;已生成高可信度的说明">
            <a:extLst>
              <a:ext uri="{FF2B5EF4-FFF2-40B4-BE49-F238E27FC236}">
                <a16:creationId xmlns:a16="http://schemas.microsoft.com/office/drawing/2014/main" id="{1F5B4092-BFD5-4970-913C-A5E807A14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652" y="1342053"/>
            <a:ext cx="2746627" cy="4885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48858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1" nodeType="clickEffect">
                                  <p:stCondLst>
                                    <p:cond delay="0"/>
                                  </p:stCondLst>
                                  <p:childTnLst>
                                    <p:animEffect transition="out" filter="fade">
                                      <p:cBhvr>
                                        <p:cTn id="19" dur="500" tmFilter="0, 0; .2, .5; .8, .5; 1, 0"/>
                                        <p:tgtEl>
                                          <p:spTgt spid="7"/>
                                        </p:tgtEl>
                                      </p:cBhvr>
                                    </p:animEffect>
                                    <p:animScale>
                                      <p:cBhvr>
                                        <p:cTn id="20" dur="250" autoRev="1" fill="hold"/>
                                        <p:tgtEl>
                                          <p:spTgt spid="7"/>
                                        </p:tgtEl>
                                      </p:cBhvr>
                                      <p:by x="105000" y="105000"/>
                                    </p:animScale>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7" grpId="0" animBg="1"/>
      <p:bldP spid="7" grpId="1" animBg="1"/>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834</TotalTime>
  <Pages>0</Pages>
  <Words>1009</Words>
  <Characters>0</Characters>
  <Application>Microsoft Office PowerPoint</Application>
  <DocSecurity>0</DocSecurity>
  <PresentationFormat>宽屏</PresentationFormat>
  <Lines>0</Lines>
  <Paragraphs>170</Paragraphs>
  <Slides>21</Slides>
  <Notes>14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等线</vt:lpstr>
      <vt:lpstr>华文隶书</vt:lpstr>
      <vt:lpstr>楷体</vt:lpstr>
      <vt:lpstr>宋体</vt:lpstr>
      <vt:lpstr>微软雅黑</vt:lpstr>
      <vt:lpstr>Arial</vt:lpstr>
      <vt:lpstr>Broadway</vt:lpstr>
      <vt:lpstr>Calibri</vt:lpstr>
      <vt:lpstr>Calibri Light</vt:lpstr>
      <vt:lpstr>Franklin Gothic Book</vt:lpstr>
      <vt:lpstr>Microsoft New Tai Lue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ybx</cp:lastModifiedBy>
  <cp:revision>2125</cp:revision>
  <dcterms:created xsi:type="dcterms:W3CDTF">2014-11-18T07:27:00Z</dcterms:created>
  <dcterms:modified xsi:type="dcterms:W3CDTF">2017-07-29T14:31:02Z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